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9" r:id="rId3"/>
    <p:sldId id="265" r:id="rId4"/>
    <p:sldId id="260" r:id="rId5"/>
    <p:sldId id="261" r:id="rId6"/>
    <p:sldId id="264" r:id="rId7"/>
    <p:sldId id="262" r:id="rId8"/>
    <p:sldId id="266"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94" y="2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2018/10/30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定式化って言っていいのか？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a:t>
            </a:r>
            <a:r>
              <a:rPr kumimoji="1" lang="en-US" altLang="ja-JP" dirty="0" smtClean="0"/>
              <a:t>OC</a:t>
            </a:r>
            <a:r>
              <a:rPr kumimoji="1" lang="ja-JP" altLang="en-US" dirty="0" smtClean="0"/>
              <a:t>の説明スライドやゲーム画像から持ってきていいのか？</a:t>
            </a:r>
            <a:endParaRPr kumimoji="1" lang="en-US" altLang="ja-JP" dirty="0" smtClean="0"/>
          </a:p>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勝ちを見るのか陣地の広さを見るのか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026368" y="2503487"/>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kumimoji="1" lang="ja-JP" altLang="en-US" dirty="0" smtClean="0"/>
              <a:t>　とは</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smtClean="0"/>
                  <a:t>のグリッド上で行う一人用のゲーム</a:t>
                </a:r>
                <a:endParaRPr lang="en-US" altLang="ja-JP" dirty="0" smtClean="0"/>
              </a:p>
              <a:p>
                <a:pPr marL="0" indent="0">
                  <a:buNone/>
                </a:pPr>
                <a:r>
                  <a:rPr lang="ja-JP" altLang="en-US" dirty="0" smtClean="0"/>
                  <a:t>目的：左上の</a:t>
                </a:r>
                <a:r>
                  <a:rPr lang="ja-JP" altLang="en-US" dirty="0" smtClean="0"/>
                  <a:t>マスと隣接した同じ色のマスの色を</a:t>
                </a:r>
                <a:endParaRPr lang="en-US" altLang="ja-JP" dirty="0" smtClean="0"/>
              </a:p>
              <a:p>
                <a:pPr marL="0" indent="0">
                  <a:buNone/>
                </a:pPr>
                <a:r>
                  <a:rPr lang="ja-JP" altLang="en-US" dirty="0" smtClean="0"/>
                  <a:t>          変えて</a:t>
                </a:r>
                <a:r>
                  <a:rPr lang="ja-JP" altLang="en-US" dirty="0" smtClean="0"/>
                  <a:t>いく</a:t>
                </a:r>
                <a:r>
                  <a:rPr lang="ja-JP" altLang="en-US" dirty="0" smtClean="0"/>
                  <a:t>ことでグリッド</a:t>
                </a:r>
                <a:r>
                  <a:rPr lang="ja-JP" altLang="en-US" dirty="0" smtClean="0"/>
                  <a:t>を一色に塗りつぶす．</a:t>
                </a: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827" t="-2384" r="-43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1922106" y="2313992"/>
            <a:ext cx="4627984" cy="405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76252493"/>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gridCol w="4183380"/>
              </a:tblGrid>
              <a:tr h="587818">
                <a:tc>
                  <a:txBody>
                    <a:bodyPr/>
                    <a:lstStyle/>
                    <a:p>
                      <a:pPr algn="ctr"/>
                      <a:r>
                        <a:rPr kumimoji="1" lang="ja-JP" altLang="en-US" sz="2800" dirty="0" smtClean="0"/>
                        <a:t>入力</a:t>
                      </a:r>
                      <a:endParaRPr kumimoji="1" lang="ja-JP" altLang="en-US" sz="2800" dirty="0"/>
                    </a:p>
                  </a:txBody>
                  <a:tcPr/>
                </a:tc>
                <a:tc>
                  <a:txBody>
                    <a:bodyPr/>
                    <a:lstStyle/>
                    <a:p>
                      <a:pPr algn="ctr"/>
                      <a:r>
                        <a:rPr kumimoji="1" lang="ja-JP" altLang="en-US" sz="2800" dirty="0" smtClean="0"/>
                        <a:t>出力</a:t>
                      </a:r>
                      <a:endParaRPr kumimoji="1" lang="ja-JP" altLang="en-US" sz="2800" dirty="0"/>
                    </a:p>
                  </a:txBody>
                  <a:tcPr/>
                </a:tc>
              </a:tr>
              <a:tr h="4037123">
                <a:tc>
                  <a:txBody>
                    <a:bodyPr/>
                    <a:lstStyle/>
                    <a:p>
                      <a:pPr algn="ctr"/>
                      <a:r>
                        <a:rPr kumimoji="1" lang="ja-JP" altLang="en-US" sz="2800" dirty="0" smtClean="0"/>
                        <a:t>ある色分けされたグリッド</a:t>
                      </a:r>
                      <a:endParaRPr kumimoji="1" lang="ja-JP" altLang="en-US" sz="2800" dirty="0"/>
                    </a:p>
                  </a:txBody>
                  <a:tcPr/>
                </a:tc>
                <a:tc>
                  <a:txBody>
                    <a:bodyPr/>
                    <a:lstStyle/>
                    <a:p>
                      <a:pPr algn="ctr"/>
                      <a:r>
                        <a:rPr kumimoji="1" lang="ja-JP" altLang="en-US" sz="2800" dirty="0" smtClean="0"/>
                        <a:t>塗りつぶす最小の操作列</a:t>
                      </a:r>
                      <a:endParaRPr kumimoji="1" lang="ja-JP" altLang="en-US" sz="2800" dirty="0"/>
                    </a:p>
                  </a:txBody>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6" name="正方形/長方形 5"/>
          <p:cNvSpPr/>
          <p:nvPr/>
        </p:nvSpPr>
        <p:spPr>
          <a:xfrm>
            <a:off x="1175656" y="3135084"/>
            <a:ext cx="2360645" cy="223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
        <p:nvSpPr>
          <p:cNvPr id="7" name="正方形/長方形 6"/>
          <p:cNvSpPr/>
          <p:nvPr/>
        </p:nvSpPr>
        <p:spPr>
          <a:xfrm>
            <a:off x="4939005"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8" name="正方形/長方形 7"/>
          <p:cNvSpPr/>
          <p:nvPr/>
        </p:nvSpPr>
        <p:spPr>
          <a:xfrm>
            <a:off x="5903168"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9" name="正方形/長方形 8"/>
          <p:cNvSpPr/>
          <p:nvPr/>
        </p:nvSpPr>
        <p:spPr>
          <a:xfrm>
            <a:off x="6867331"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0" name="正方形/長方形 9"/>
          <p:cNvSpPr/>
          <p:nvPr/>
        </p:nvSpPr>
        <p:spPr>
          <a:xfrm>
            <a:off x="7850779"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以下のように定式化される．</a:t>
            </a:r>
            <a:endParaRPr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既知の結果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78222936"/>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37084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[ACJMS10]</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[MS12]</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t>多項式時間</a:t>
                          </a:r>
                          <a:endParaRPr kumimoji="1" lang="en-US" altLang="ja-JP" sz="2800" dirty="0" smtClean="0"/>
                        </a:p>
                        <a:p>
                          <a:pPr algn="ctr"/>
                          <a:r>
                            <a:rPr kumimoji="1" lang="en-US" altLang="ja-JP" sz="2800" dirty="0" smtClean="0"/>
                            <a:t>[CJMS12]</a:t>
                          </a:r>
                          <a:endParaRPr kumimoji="1" lang="ja-JP" altLang="en-US" sz="2800" dirty="0"/>
                        </a:p>
                      </a:txBody>
                      <a:tcPr/>
                    </a:tc>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78222936"/>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45720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944880">
                    <a:tc>
                      <a:txBody>
                        <a:bodyPr/>
                        <a:lstStyle/>
                        <a:p>
                          <a:endParaRPr lang="ja-JP"/>
                        </a:p>
                      </a:txBody>
                      <a:tcPr>
                        <a:blipFill rotWithShape="0">
                          <a:blip r:embed="rId2"/>
                          <a:stretch>
                            <a:fillRect l="-264" t="-54839" r="-201319" b="-218710"/>
                          </a:stretch>
                        </a:blipFill>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[ACJMS10]</a:t>
                          </a:r>
                          <a:endParaRPr kumimoji="1" lang="ja-JP" altLang="en-US" sz="2800" dirty="0"/>
                        </a:p>
                      </a:txBody>
                      <a:tcPr/>
                    </a:tc>
                  </a:tr>
                  <a:tr h="944880">
                    <a:tc>
                      <a:txBody>
                        <a:bodyPr/>
                        <a:lstStyle/>
                        <a:p>
                          <a:endParaRPr lang="ja-JP"/>
                        </a:p>
                      </a:txBody>
                      <a:tcPr>
                        <a:blipFill rotWithShape="0">
                          <a:blip r:embed="rId2"/>
                          <a:stretch>
                            <a:fillRect l="-264" t="-153846" r="-201319" b="-117308"/>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[MS12]</a:t>
                          </a:r>
                          <a:endParaRPr kumimoji="1" lang="ja-JP" altLang="en-US" sz="2800" dirty="0"/>
                        </a:p>
                      </a:txBody>
                      <a:tcPr/>
                    </a:tc>
                  </a:tr>
                  <a:tr h="944880">
                    <a:tc>
                      <a:txBody>
                        <a:bodyPr/>
                        <a:lstStyle/>
                        <a:p>
                          <a:endParaRPr lang="ja-JP"/>
                        </a:p>
                      </a:txBody>
                      <a:tcPr>
                        <a:blipFill rotWithShape="0">
                          <a:blip r:embed="rId2"/>
                          <a:stretch>
                            <a:fillRect l="-264" t="-255484" r="-201319" b="-18065"/>
                          </a:stretch>
                        </a:blipFill>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t>多項式時間</a:t>
                          </a:r>
                          <a:endParaRPr kumimoji="1" lang="en-US" altLang="ja-JP" sz="2800" dirty="0" smtClean="0"/>
                        </a:p>
                        <a:p>
                          <a:pPr algn="ctr"/>
                          <a:r>
                            <a:rPr kumimoji="1" lang="en-US" altLang="ja-JP" sz="2800" dirty="0" smtClean="0"/>
                            <a:t>[CJMS12]</a:t>
                          </a:r>
                          <a:endParaRPr kumimoji="1" lang="ja-JP" altLang="en-US" sz="2800" dirty="0"/>
                        </a:p>
                      </a:txBody>
                      <a:tcPr/>
                    </a:tc>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6"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Flood-It</a:t>
            </a:r>
            <a:r>
              <a:rPr lang="ja-JP" altLang="en-US" dirty="0" smtClean="0"/>
              <a:t>の</a:t>
            </a:r>
            <a:r>
              <a:rPr lang="ja-JP" altLang="en-US" dirty="0"/>
              <a:t>最短</a:t>
            </a:r>
            <a:r>
              <a:rPr lang="ja-JP" altLang="en-US" dirty="0" smtClean="0"/>
              <a:t>の操作列を求める問題</a:t>
            </a:r>
            <a:r>
              <a:rPr lang="ja-JP" altLang="en-US" dirty="0" smtClean="0"/>
              <a:t>に</a:t>
            </a:r>
            <a:r>
              <a:rPr lang="ja-JP" altLang="en-US" dirty="0" smtClean="0"/>
              <a:t>おいては，以下</a:t>
            </a:r>
            <a:r>
              <a:rPr lang="ja-JP" altLang="en-US" dirty="0" smtClean="0"/>
              <a:t>の困難性</a:t>
            </a:r>
            <a:r>
              <a:rPr lang="ja-JP" altLang="en-US" dirty="0" smtClean="0"/>
              <a:t>が知られている．</a:t>
            </a:r>
            <a:endParaRPr lang="en-US" altLang="ja-JP" dirty="0" smtClean="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smtClean="0"/>
              <a:t>Flood-It</a:t>
            </a:r>
            <a:r>
              <a:rPr lang="ja-JP" altLang="en-US" dirty="0" smtClean="0"/>
              <a:t>を</a:t>
            </a:r>
            <a:r>
              <a:rPr lang="ja-JP" altLang="en-US" dirty="0" smtClean="0"/>
              <a:t>二人用対戦ゲーム</a:t>
            </a:r>
            <a:r>
              <a:rPr lang="ja-JP" altLang="en-US" dirty="0" smtClean="0"/>
              <a:t>にしたもの</a:t>
            </a:r>
            <a:endParaRPr lang="en-US" altLang="ja-JP" dirty="0" smtClean="0"/>
          </a:p>
          <a:p>
            <a:r>
              <a:rPr lang="ja-JP" altLang="en-US" dirty="0"/>
              <a:t>目的</a:t>
            </a:r>
            <a:r>
              <a:rPr lang="ja-JP" altLang="en-US" dirty="0" smtClean="0"/>
              <a:t>：交互に自分の</a:t>
            </a:r>
            <a:r>
              <a:rPr lang="ja-JP" altLang="en-US" dirty="0"/>
              <a:t>マスの色を</a:t>
            </a:r>
            <a:r>
              <a:rPr lang="ja-JP" altLang="en-US" dirty="0" smtClean="0"/>
              <a:t>変えて</a:t>
            </a:r>
            <a:r>
              <a:rPr lang="ja-JP" altLang="en-US" dirty="0" smtClean="0"/>
              <a:t>いくことで</a:t>
            </a:r>
            <a:endParaRPr lang="en-US" altLang="ja-JP" dirty="0" smtClean="0"/>
          </a:p>
          <a:p>
            <a:r>
              <a:rPr lang="ja-JP" altLang="en-US" dirty="0" smtClean="0"/>
              <a:t>          自分の色の範囲</a:t>
            </a:r>
            <a:r>
              <a:rPr lang="en-US" altLang="ja-JP" dirty="0" smtClean="0"/>
              <a:t>(</a:t>
            </a:r>
            <a:r>
              <a:rPr lang="ja-JP" altLang="en-US" dirty="0" smtClean="0"/>
              <a:t>陣地</a:t>
            </a:r>
            <a:r>
              <a:rPr lang="en-US" altLang="ja-JP" dirty="0" smtClean="0"/>
              <a:t>)</a:t>
            </a:r>
            <a:r>
              <a:rPr lang="ja-JP" altLang="en-US" dirty="0" smtClean="0"/>
              <a:t>を拡大し，</a:t>
            </a:r>
            <a:r>
              <a:rPr lang="ja-JP" altLang="en-US" dirty="0" smtClean="0"/>
              <a:t>陣地</a:t>
            </a:r>
            <a:r>
              <a:rPr kumimoji="1" lang="ja-JP" altLang="en-US" dirty="0" smtClean="0"/>
              <a:t>を相</a:t>
            </a:r>
            <a:endParaRPr kumimoji="1" lang="en-US" altLang="ja-JP" dirty="0" smtClean="0"/>
          </a:p>
          <a:p>
            <a:r>
              <a:rPr lang="en-US" altLang="ja-JP" dirty="0"/>
              <a:t> </a:t>
            </a:r>
            <a:r>
              <a:rPr lang="en-US" altLang="ja-JP" dirty="0" smtClean="0"/>
              <a:t>        </a:t>
            </a:r>
            <a:r>
              <a:rPr kumimoji="1" lang="ja-JP" altLang="en-US" dirty="0" smtClean="0"/>
              <a:t> 手</a:t>
            </a:r>
            <a:r>
              <a:rPr kumimoji="1" lang="ja-JP" altLang="en-US" dirty="0" smtClean="0"/>
              <a:t>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5" name="正方形/長方形 4"/>
          <p:cNvSpPr/>
          <p:nvPr/>
        </p:nvSpPr>
        <p:spPr>
          <a:xfrm>
            <a:off x="1099457" y="3099513"/>
            <a:ext cx="3340359" cy="320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6</a:t>
            </a:fld>
            <a:endParaRPr kumimoji="1" lang="ja-JP" altLang="en-US"/>
          </a:p>
        </p:txBody>
      </p:sp>
      <p:sp>
        <p:nvSpPr>
          <p:cNvPr id="5" name="正方形/長方形 4"/>
          <p:cNvSpPr/>
          <p:nvPr/>
        </p:nvSpPr>
        <p:spPr>
          <a:xfrm>
            <a:off x="867747" y="1716833"/>
            <a:ext cx="4814596" cy="1679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4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モンテカルロ法　とは</a:t>
            </a:r>
            <a:endParaRPr kumimoji="1" lang="ja-JP" altLang="en-US" dirty="0"/>
          </a:p>
        </p:txBody>
      </p:sp>
      <p:sp>
        <p:nvSpPr>
          <p:cNvPr id="3" name="コンテンツ プレースホルダー 2"/>
          <p:cNvSpPr>
            <a:spLocks noGrp="1"/>
          </p:cNvSpPr>
          <p:nvPr>
            <p:ph idx="1"/>
          </p:nvPr>
        </p:nvSpPr>
        <p:spPr>
          <a:xfrm>
            <a:off x="822959" y="758816"/>
            <a:ext cx="7543801" cy="812810"/>
          </a:xfrm>
        </p:spPr>
        <p:txBody>
          <a:bodyPr/>
          <a:lstStyle/>
          <a:p>
            <a:r>
              <a:rPr kumimoji="1" lang="ja-JP" altLang="en-US" dirty="0" smtClean="0"/>
              <a:t>シミュレーションや数値計算を乱数を用いて行う手法の総称．</a:t>
            </a:r>
            <a:endParaRPr kumimoji="1" lang="en-US" altLang="ja-JP" dirty="0" smtClean="0"/>
          </a:p>
          <a:p>
            <a:r>
              <a:rPr lang="ja-JP" altLang="en-US" dirty="0" smtClean="0"/>
              <a:t>こ</a:t>
            </a:r>
            <a:r>
              <a:rPr lang="ja-JP" altLang="en-US" dirty="0"/>
              <a:t>の</a:t>
            </a:r>
            <a:r>
              <a:rPr kumimoji="1" lang="ja-JP" altLang="en-US" dirty="0" smtClean="0"/>
              <a:t>ゲーム</a:t>
            </a:r>
            <a:r>
              <a:rPr kumimoji="1" lang="ja-JP" altLang="en-US" dirty="0" smtClean="0"/>
              <a:t>においては</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6" name="テキスト ボックス 5"/>
          <p:cNvSpPr txBox="1"/>
          <p:nvPr/>
        </p:nvSpPr>
        <p:spPr>
          <a:xfrm>
            <a:off x="822959" y="2066925"/>
            <a:ext cx="75438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sz="2800" dirty="0" smtClean="0"/>
              <a:t>ある盤面からゲーム終了までの操作をランダムに選び，次に取りうる行動ごとの勝率を求める．</a:t>
            </a:r>
            <a:endParaRPr kumimoji="1" lang="ja-JP" altLang="en-US" sz="2800" dirty="0"/>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28" name="円/楕円 27"/>
          <p:cNvSpPr/>
          <p:nvPr/>
        </p:nvSpPr>
        <p:spPr>
          <a:xfrm>
            <a:off x="3790938" y="3851644"/>
            <a:ext cx="216000" cy="2160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003556" y="3705608"/>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Tree>
    <p:extLst>
      <p:ext uri="{BB962C8B-B14F-4D97-AF65-F5344CB8AC3E}">
        <p14:creationId xmlns:p14="http://schemas.microsoft.com/office/powerpoint/2010/main" val="941680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Arial" panose="020B0604020202020204" pitchFamily="34" charset="0"/>
              <a:buChar char="•"/>
            </a:pPr>
            <a:r>
              <a:rPr lang="ja-JP" altLang="en-US" dirty="0" smtClean="0"/>
              <a:t>プログラム</a:t>
            </a:r>
            <a:r>
              <a:rPr lang="ja-JP" altLang="en-US" dirty="0"/>
              <a:t>を作る</a:t>
            </a:r>
          </a:p>
          <a:p>
            <a:pPr marL="457200" indent="-457200">
              <a:buFont typeface="Arial" panose="020B0604020202020204" pitchFamily="34" charset="0"/>
              <a:buChar char="•"/>
            </a:pPr>
            <a:r>
              <a:rPr lang="ja-JP" altLang="en-US" dirty="0" smtClean="0"/>
              <a:t>対戦</a:t>
            </a:r>
            <a:r>
              <a:rPr lang="ja-JP" altLang="en-US" dirty="0"/>
              <a:t>テスト用プログラムを作る</a:t>
            </a:r>
          </a:p>
          <a:p>
            <a:pPr marL="457200" indent="-457200">
              <a:buFont typeface="Arial" panose="020B0604020202020204" pitchFamily="34" charset="0"/>
              <a:buChar char="•"/>
            </a:pPr>
            <a:r>
              <a:rPr lang="ja-JP" altLang="en-US" dirty="0" smtClean="0"/>
              <a:t>現在</a:t>
            </a:r>
            <a:r>
              <a:rPr lang="ja-JP" altLang="en-US" dirty="0"/>
              <a:t>の最強のアルゴリズムと戦わせて勝率を確認する</a:t>
            </a:r>
          </a:p>
          <a:p>
            <a:pPr marL="457200" indent="-457200">
              <a:buFont typeface="Arial" panose="020B0604020202020204" pitchFamily="34" charset="0"/>
              <a:buChar char="•"/>
            </a:pPr>
            <a:r>
              <a:rPr lang="ja-JP" altLang="en-US" dirty="0" smtClean="0"/>
              <a:t>同じ</a:t>
            </a:r>
            <a:r>
              <a:rPr lang="ja-JP" altLang="en-US" dirty="0"/>
              <a:t>盤面に対するモンテカルロ法</a:t>
            </a:r>
            <a:r>
              <a:rPr lang="ja-JP" altLang="en-US" dirty="0" smtClean="0"/>
              <a:t>の</a:t>
            </a:r>
            <a:r>
              <a:rPr lang="en-US" altLang="ja-JP" dirty="0" smtClean="0"/>
              <a:t>AI</a:t>
            </a:r>
            <a:r>
              <a:rPr lang="ja-JP" altLang="en-US" dirty="0" err="1" smtClean="0"/>
              <a:t>のと</a:t>
            </a:r>
            <a:r>
              <a:rPr lang="ja-JP" altLang="en-US" dirty="0"/>
              <a:t>現在の</a:t>
            </a:r>
            <a:r>
              <a:rPr lang="ja-JP" altLang="en-US" dirty="0" smtClean="0"/>
              <a:t>最強</a:t>
            </a:r>
            <a:r>
              <a:rPr lang="ja-JP" altLang="en-US" dirty="0" smtClean="0"/>
              <a:t>の</a:t>
            </a:r>
            <a:r>
              <a:rPr lang="en-US" altLang="ja-JP" dirty="0" smtClean="0"/>
              <a:t>AI</a:t>
            </a:r>
            <a:r>
              <a:rPr lang="ja-JP" altLang="en-US" dirty="0" smtClean="0"/>
              <a:t>の</a:t>
            </a:r>
            <a:r>
              <a:rPr lang="ja-JP" altLang="en-US" dirty="0" smtClean="0"/>
              <a:t>選択</a:t>
            </a:r>
            <a:r>
              <a:rPr lang="ja-JP" altLang="en-US" dirty="0" smtClean="0"/>
              <a:t>や人間の選択を</a:t>
            </a:r>
            <a:r>
              <a:rPr lang="ja-JP" altLang="en-US" dirty="0" smtClean="0"/>
              <a:t>比較し，モンテカルロ</a:t>
            </a:r>
            <a:r>
              <a:rPr lang="ja-JP" altLang="en-US" dirty="0" smtClean="0"/>
              <a:t>法の選択の</a:t>
            </a:r>
            <a:r>
              <a:rPr lang="ja-JP" altLang="en-US" dirty="0" smtClean="0"/>
              <a:t>特徴を</a:t>
            </a:r>
            <a:r>
              <a:rPr lang="ja-JP" altLang="en-US" dirty="0" smtClean="0"/>
              <a:t>探る</a:t>
            </a:r>
            <a:endParaRPr lang="en-US" altLang="ja-JP" dirty="0" smtClean="0"/>
          </a:p>
          <a:p>
            <a:pPr marL="457200" indent="-457200">
              <a:buFont typeface="Arial" panose="020B0604020202020204" pitchFamily="34" charset="0"/>
              <a:buChar char="•"/>
            </a:pPr>
            <a:r>
              <a:rPr lang="ja-JP" altLang="en-US" dirty="0" smtClean="0"/>
              <a:t>多腕バンディットのアルゴリズムを応用して強くなるか確かめてみる</a:t>
            </a:r>
            <a:endParaRPr lang="ja-JP" altLang="en-US" dirty="0"/>
          </a:p>
          <a:p>
            <a:endParaRPr kumimoji="1"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357</Words>
  <Application>Microsoft Office PowerPoint</Application>
  <PresentationFormat>画面に合わせる (4:3)</PresentationFormat>
  <Paragraphs>76</Paragraphs>
  <Slides>8</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既知の結果</vt:lpstr>
      <vt:lpstr>今回扱うゲーム</vt:lpstr>
      <vt:lpstr>モンテカルロ法に基づく Flood-ItのAIに関する 研究</vt:lpstr>
      <vt:lpstr>モンテカルロ法　とは</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21</cp:revision>
  <dcterms:created xsi:type="dcterms:W3CDTF">2018-10-26T05:41:54Z</dcterms:created>
  <dcterms:modified xsi:type="dcterms:W3CDTF">2018-10-30T09:24:40Z</dcterms:modified>
</cp:coreProperties>
</file>