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72" r:id="rId17"/>
    <p:sldId id="266" r:id="rId18"/>
    <p:sldId id="285" r:id="rId19"/>
    <p:sldId id="287" r:id="rId20"/>
    <p:sldId id="291" r:id="rId21"/>
    <p:sldId id="288" r:id="rId22"/>
    <p:sldId id="284" r:id="rId23"/>
    <p:sldId id="286" r:id="rId24"/>
    <p:sldId id="283" r:id="rId25"/>
    <p:sldId id="281" r:id="rId26"/>
    <p:sldId id="282" r:id="rId27"/>
    <p:sldId id="277" r:id="rId28"/>
    <p:sldId id="276" r:id="rId29"/>
    <p:sldId id="275" r:id="rId30"/>
    <p:sldId id="273" r:id="rId31"/>
    <p:sldId id="280"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86" d="100"/>
          <a:sy n="86" d="100"/>
        </p:scale>
        <p:origin x="90" y="300"/>
      </p:cViewPr>
      <p:guideLst>
        <p:guide orient="horz" pos="2160"/>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盤面と呼びたい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283543" y="2646362"/>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自分の領地が一番多くなる選択をする</a:t>
            </a:r>
            <a:endParaRPr kumimoji="1" lang="en-US" altLang="ja-JP" dirty="0"/>
          </a:p>
          <a:p>
            <a:pPr marL="457200" indent="-457200">
              <a:buFont typeface="Arial" panose="020B0604020202020204" pitchFamily="34" charset="0"/>
              <a:buChar char="•"/>
            </a:pPr>
            <a:r>
              <a:rPr lang="ja-JP" altLang="en-US" dirty="0" smtClean="0"/>
              <a:t>うまく広い範囲を囲めそう</a:t>
            </a:r>
            <a:r>
              <a:rPr lang="ja-JP" altLang="en-US" dirty="0" smtClean="0"/>
              <a:t>な</a:t>
            </a:r>
            <a:r>
              <a:rPr lang="ja-JP" altLang="en-US" dirty="0"/>
              <a:t>選択をする</a:t>
            </a:r>
            <a:endParaRPr kumimoji="1" lang="en-US" altLang="ja-JP" dirty="0"/>
          </a:p>
          <a:p>
            <a:pPr marL="457200" indent="-457200">
              <a:buFont typeface="Arial" panose="020B0604020202020204" pitchFamily="34" charset="0"/>
              <a:buChar char="•"/>
            </a:pPr>
            <a:r>
              <a:rPr kumimoji="1" lang="ja-JP" altLang="en-US" dirty="0"/>
              <a:t>自分が将来取れそうな範囲を</a:t>
            </a:r>
            <a:r>
              <a:rPr lang="ja-JP" altLang="en-US" dirty="0"/>
              <a:t>広げていく</a:t>
            </a:r>
            <a:r>
              <a:rPr kumimoji="1" lang="ja-JP" altLang="en-US" dirty="0"/>
              <a:t>ような選択をする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841404"/>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1" grpId="0" animBg="1"/>
      <p:bldP spid="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次の選択</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次の選択</a:t>
            </a: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6445963" y="3107488"/>
            <a:ext cx="1446736" cy="643023"/>
            <a:chOff x="907160" y="1693345"/>
            <a:chExt cx="6842110" cy="1105537"/>
          </a:xfrm>
        </p:grpSpPr>
        <p:sp>
          <p:nvSpPr>
            <p:cNvPr id="66" name="円/楕円 65"/>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7" name="グループ化 66"/>
            <p:cNvGrpSpPr/>
            <p:nvPr/>
          </p:nvGrpSpPr>
          <p:grpSpPr>
            <a:xfrm>
              <a:off x="907160" y="1909345"/>
              <a:ext cx="6842110" cy="889537"/>
              <a:chOff x="907160" y="1909345"/>
              <a:chExt cx="6842110" cy="889537"/>
            </a:xfrm>
          </p:grpSpPr>
          <p:cxnSp>
            <p:nvCxnSpPr>
              <p:cNvPr id="68" name="直線コネクタ 67"/>
              <p:cNvCxnSpPr>
                <a:stCxn id="72" idx="1"/>
                <a:endCxn id="66"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4"/>
                <a:endCxn id="75"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0" name="直線コネクタ 69"/>
              <p:cNvCxnSpPr>
                <a:stCxn id="73" idx="0"/>
                <a:endCxn id="66"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1" name="直線コネクタ 70"/>
              <p:cNvCxnSpPr>
                <a:stCxn id="74" idx="0"/>
                <a:endCxn id="66"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2" name="円/楕円 71"/>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3" name="円/楕円 72"/>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4" name="円/楕円 73"/>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5" name="円/楕円 74"/>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76" name="直線コネクタ 75"/>
              <p:cNvCxnSpPr>
                <a:stCxn id="75" idx="4"/>
                <a:endCxn id="83"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5" idx="4"/>
                <a:endCxn id="82"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5" idx="4"/>
                <a:endCxn id="81"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4"/>
                <a:endCxn id="80"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0" name="円/楕円 79"/>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1" name="円/楕円 80"/>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2" name="円/楕円 81"/>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3" name="円/楕円 82"/>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84" name="直線コネクタ 83"/>
              <p:cNvCxnSpPr>
                <a:stCxn id="74" idx="4"/>
                <a:endCxn id="93"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74" idx="4"/>
                <a:endCxn id="92"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4" idx="4"/>
                <a:endCxn id="89"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74" idx="4"/>
                <a:endCxn id="88"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9" name="円/楕円 88"/>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2" name="円/楕円 91"/>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73" idx="4"/>
                <a:endCxn id="101"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73" idx="4"/>
                <a:endCxn id="100"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3" idx="4"/>
                <a:endCxn id="99"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73" idx="4"/>
                <a:endCxn id="98"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8" name="円/楕円 97"/>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9" name="円/楕円 98"/>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0" name="円/楕円 99"/>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1" name="円/楕円 100"/>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2" name="直線コネクタ 101"/>
              <p:cNvCxnSpPr>
                <a:stCxn id="72" idx="4"/>
                <a:endCxn id="109"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2" idx="4"/>
                <a:endCxn id="108"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2" idx="4"/>
                <a:endCxn id="107"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72" idx="4"/>
                <a:endCxn id="106"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7" name="円/楕円 106"/>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8" name="円/楕円 107"/>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9" name="円/楕円 108"/>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110" name="グループ化 109"/>
          <p:cNvGrpSpPr/>
          <p:nvPr/>
        </p:nvGrpSpPr>
        <p:grpSpPr>
          <a:xfrm>
            <a:off x="6368972" y="5857674"/>
            <a:ext cx="1646939" cy="80875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710889" y="598369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902853" y="595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乗算記号 51"/>
          <p:cNvSpPr/>
          <p:nvPr/>
        </p:nvSpPr>
        <p:spPr>
          <a:xfrm>
            <a:off x="2853521"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67312" y="2365594"/>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詳しい勝率が解れば良い</a:t>
            </a:r>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6" name="乗算記号 55"/>
          <p:cNvSpPr/>
          <p:nvPr/>
        </p:nvSpPr>
        <p:spPr>
          <a:xfrm>
            <a:off x="2681334" y="555302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3954170" y="55881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3552252" y="58926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467312" y="1463507"/>
            <a:ext cx="3659652" cy="461665"/>
          </a:xfrm>
          <a:prstGeom prst="rect">
            <a:avLst/>
          </a:prstGeom>
        </p:spPr>
        <p:txBody>
          <a:bodyPr wrap="square">
            <a:spAutoFit/>
          </a:bodyPr>
          <a:lstStyle/>
          <a:p>
            <a:pPr algn="ctr"/>
            <a:r>
              <a:rPr lang="en-US" altLang="ja-JP" sz="2400" dirty="0" smtClean="0"/>
              <a:t>AI</a:t>
            </a:r>
            <a:r>
              <a:rPr lang="ja-JP" altLang="en-US" sz="2400" dirty="0" smtClean="0"/>
              <a:t>は</a:t>
            </a:r>
            <a:r>
              <a:rPr lang="ja-JP" altLang="en-US" sz="2400" dirty="0" smtClean="0">
                <a:solidFill>
                  <a:srgbClr val="FF0000"/>
                </a:solidFill>
              </a:rPr>
              <a:t>勝率</a:t>
            </a:r>
            <a:r>
              <a:rPr lang="ja-JP" altLang="en-US" sz="2400" dirty="0">
                <a:solidFill>
                  <a:srgbClr val="FF0000"/>
                </a:solidFill>
              </a:rPr>
              <a:t>が</a:t>
            </a:r>
            <a:r>
              <a:rPr lang="ja-JP" altLang="en-US" sz="2400" dirty="0" smtClean="0">
                <a:solidFill>
                  <a:srgbClr val="FF0000"/>
                </a:solidFill>
              </a:rPr>
              <a:t>高い</a:t>
            </a:r>
            <a:r>
              <a:rPr lang="ja-JP" altLang="en-US" sz="2400" dirty="0" smtClean="0"/>
              <a:t>手を選ぶ</a:t>
            </a:r>
            <a:endParaRPr lang="ja-JP" altLang="en-US" sz="2400" dirty="0"/>
          </a:p>
        </p:txBody>
      </p:sp>
      <p:sp>
        <p:nvSpPr>
          <p:cNvPr id="61" name="下矢印 60"/>
          <p:cNvSpPr/>
          <p:nvPr/>
        </p:nvSpPr>
        <p:spPr>
          <a:xfrm>
            <a:off x="6959912" y="1946415"/>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animEffect transition="in" filter="fade">
                                      <p:cBhvr>
                                        <p:cTn id="13" dur="500"/>
                                        <p:tgtEl>
                                          <p:spTgt spid="4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1" end="1"/>
                                            </p:txEl>
                                          </p:spTgt>
                                        </p:tgtEl>
                                        <p:attrNameLst>
                                          <p:attrName>style.visibility</p:attrName>
                                        </p:attrNameLst>
                                      </p:cBhvr>
                                      <p:to>
                                        <p:strVal val="visible"/>
                                      </p:to>
                                    </p:set>
                                    <p:animEffect transition="in" filter="fade">
                                      <p:cBhvr>
                                        <p:cTn id="32" dur="500"/>
                                        <p:tgtEl>
                                          <p:spTgt spid="4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wipe(up)">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up)">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up)">
                                      <p:cBhvr>
                                        <p:cTn id="73" dur="500"/>
                                        <p:tgtEl>
                                          <p:spTgt spid="5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par>
                          <p:cTn id="87" fill="hold">
                            <p:stCondLst>
                              <p:cond delay="1500"/>
                            </p:stCondLst>
                            <p:childTnLst>
                              <p:par>
                                <p:cTn id="88" presetID="10" presetClass="entr" presetSubtype="0" fill="hold" grpId="0" nodeType="after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fade">
                                      <p:cBhvr>
                                        <p:cTn id="9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5" grpId="0" animBg="1"/>
      <p:bldP spid="48"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P spid="60" grpId="0"/>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同じ盤面に対するモンテカルロ法の</a:t>
            </a:r>
            <a:r>
              <a:rPr lang="en-US" altLang="ja-JP" dirty="0" smtClean="0"/>
              <a:t>AI</a:t>
            </a:r>
            <a:r>
              <a:rPr lang="ja-JP" altLang="en-US" dirty="0" smtClean="0"/>
              <a:t>の選択と現在の最強の</a:t>
            </a:r>
            <a:r>
              <a:rPr lang="en-US" altLang="ja-JP" dirty="0" smtClean="0"/>
              <a:t>AI</a:t>
            </a:r>
            <a:r>
              <a:rPr lang="ja-JP" altLang="en-US" dirty="0" smtClean="0"/>
              <a:t>の選択や人間の選択を比較し，モンテカルロ法</a:t>
            </a:r>
            <a:r>
              <a:rPr lang="ja-JP" altLang="en-US" dirty="0"/>
              <a:t>の選択の特徴を</a:t>
            </a:r>
            <a:r>
              <a:rPr lang="ja-JP" altLang="en-US" dirty="0" smtClean="0"/>
              <a:t>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試合終了時に評価するものを勝率から領地の広さにしてみる，それぞれのバランスを調整する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a:t>同じ勝ちでも</a:t>
            </a:r>
            <a:r>
              <a:rPr kumimoji="1" lang="en-US" altLang="ja-JP" dirty="0"/>
              <a:t>…</a:t>
            </a:r>
            <a:endParaRPr kumimoji="1" lang="ja-JP" altLang="en-US" dirty="0"/>
          </a:p>
        </p:txBody>
      </p:sp>
      <p:sp>
        <p:nvSpPr>
          <p:cNvPr id="102" name="テキスト ボックス 101"/>
          <p:cNvSpPr txBox="1"/>
          <p:nvPr/>
        </p:nvSpPr>
        <p:spPr>
          <a:xfrm>
            <a:off x="4866752" y="6298043"/>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3" name="テキスト ボックス 102"/>
          <p:cNvSpPr txBox="1"/>
          <p:nvPr/>
        </p:nvSpPr>
        <p:spPr>
          <a:xfrm>
            <a:off x="7355294" y="6298043"/>
            <a:ext cx="803425" cy="461665"/>
          </a:xfrm>
          <a:prstGeom prst="rect">
            <a:avLst/>
          </a:prstGeom>
          <a:noFill/>
        </p:spPr>
        <p:txBody>
          <a:bodyPr wrap="none" rtlCol="0">
            <a:spAutoFit/>
          </a:bodyPr>
          <a:lstStyle/>
          <a:p>
            <a:r>
              <a:rPr kumimoji="1" lang="ja-JP" altLang="en-US" sz="2400" dirty="0">
                <a:solidFill>
                  <a:srgbClr val="FF0000"/>
                </a:solidFill>
              </a:rPr>
              <a:t>圧勝</a:t>
            </a:r>
          </a:p>
        </p:txBody>
      </p:sp>
      <p:cxnSp>
        <p:nvCxnSpPr>
          <p:cNvPr id="105" name="直線矢印コネクタ 104"/>
          <p:cNvCxnSpPr/>
          <p:nvPr/>
        </p:nvCxnSpPr>
        <p:spPr>
          <a:xfrm flipH="1">
            <a:off x="2664838" y="4387954"/>
            <a:ext cx="1749271" cy="1987560"/>
          </a:xfrm>
          <a:prstGeom prst="straightConnector1">
            <a:avLst/>
          </a:prstGeom>
          <a:ln w="76200">
            <a:solidFill>
              <a:schemeClr val="accent1"/>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w="76200">
            <a:solidFill>
              <a:srgbClr val="FF0000"/>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wipe(up)">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up)">
                                      <p:cBhvr>
                                        <p:cTn id="35" dur="500"/>
                                        <p:tgtEl>
                                          <p:spTgt spid="1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wheel(1)">
                                      <p:cBhvr>
                                        <p:cTn id="48" dur="500"/>
                                        <p:tgtEl>
                                          <p:spTgt spid="1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wipe(down)">
                                      <p:cBhvr>
                                        <p:cTn id="5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グリッドを一色に塗りつぶす．</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604515" cy="1328821"/>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左上のマスから縦横に同じ色のみを辿って到達できるマス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t>Flood-It</a:t>
            </a:r>
            <a:r>
              <a:rPr lang="ja-JP" altLang="en-US" sz="4400" dirty="0"/>
              <a:t>の</a:t>
            </a:r>
            <a:r>
              <a:rPr lang="en-US" altLang="ja-JP" sz="4400" dirty="0"/>
              <a:t>AI</a:t>
            </a:r>
            <a:r>
              <a:rPr lang="ja-JP" altLang="en-US" sz="4400" dirty="0"/>
              <a:t>の作成</a:t>
            </a:r>
            <a:endParaRPr lang="en-US" altLang="ja-JP" sz="4400" dirty="0"/>
          </a:p>
          <a:p>
            <a:r>
              <a:rPr lang="en-US" altLang="ja-JP" sz="4400" dirty="0" smtClean="0"/>
              <a:t>AI</a:t>
            </a:r>
            <a:r>
              <a:rPr lang="ja-JP" altLang="en-US" sz="4400" dirty="0"/>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Tree>
    <p:extLst>
      <p:ext uri="{BB962C8B-B14F-4D97-AF65-F5344CB8AC3E}">
        <p14:creationId xmlns:p14="http://schemas.microsoft.com/office/powerpoint/2010/main" val="3091036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2131565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1251581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662055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337850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目的：交互に自分</a:t>
            </a:r>
            <a:r>
              <a:rPr lang="ja-JP" altLang="en-US" dirty="0" smtClean="0"/>
              <a:t>の領地の</a:t>
            </a:r>
            <a:r>
              <a:rPr lang="ja-JP" altLang="en-US" dirty="0"/>
              <a:t>色を変えていくこと</a:t>
            </a:r>
            <a:r>
              <a:rPr lang="ja-JP" altLang="en-US" dirty="0" smtClean="0"/>
              <a:t>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a:t>自分の領地：左上</a:t>
            </a:r>
            <a:endParaRPr kumimoji="1" lang="en-US" altLang="ja-JP" sz="2400" dirty="0"/>
          </a:p>
          <a:p>
            <a:r>
              <a:rPr lang="ja-JP" altLang="en-US" sz="2400" dirty="0"/>
              <a:t>相手の領地：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自分の領地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kumimoji="1" lang="ja-JP" altLang="en-US" dirty="0" smtClean="0"/>
              <a:t>グリッドが二色になったらゲーム終了</a:t>
            </a:r>
            <a:endParaRPr kumimoji="1" lang="en-US" altLang="ja-JP" dirty="0" smtClean="0"/>
          </a:p>
          <a:p>
            <a:r>
              <a:rPr lang="ja-JP" altLang="en-US" dirty="0" smtClean="0"/>
              <a:t>ゲーム終了時に領地の広い方のプレイヤーが</a:t>
            </a:r>
            <a:r>
              <a:rPr lang="ja-JP" altLang="en-US" dirty="0" smtClean="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a:t>自分の領地：左上</a:t>
            </a:r>
            <a:endParaRPr kumimoji="1" lang="en-US" altLang="ja-JP" sz="2400" dirty="0"/>
          </a:p>
          <a:p>
            <a:r>
              <a:rPr lang="ja-JP" altLang="en-US" sz="2400" dirty="0"/>
              <a:t>相手の領地：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自分の領地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相手の領地</a:t>
            </a:r>
          </a:p>
        </p:txBody>
      </p:sp>
      <p:sp>
        <p:nvSpPr>
          <p:cNvPr id="38" name="角丸四角形吹き出し 37"/>
          <p:cNvSpPr/>
          <p:nvPr/>
        </p:nvSpPr>
        <p:spPr>
          <a:xfrm>
            <a:off x="5027377" y="2923984"/>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t>自分の領地の方が広いので自分の</a:t>
            </a:r>
            <a:r>
              <a:rPr kumimoji="1" lang="ja-JP" altLang="en-US" sz="2800" dirty="0" smtClean="0">
                <a:solidFill>
                  <a:srgbClr val="FF0000"/>
                </a:solidFill>
              </a:rPr>
              <a:t>勝利</a:t>
            </a:r>
            <a:endParaRPr kumimoji="1" lang="ja-JP" altLang="en-US" sz="2800" dirty="0">
              <a:solidFill>
                <a:srgbClr val="FF0000"/>
              </a:solidFill>
            </a:endParaRP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a:t>
            </a:r>
            <a:r>
              <a:rPr lang="ja-JP" altLang="en-US" dirty="0" smtClean="0"/>
              <a:t>の手</a:t>
            </a:r>
            <a:r>
              <a:rPr lang="ja-JP" altLang="en-US" dirty="0"/>
              <a:t>を阻止するような色に自分の色</a:t>
            </a:r>
            <a:r>
              <a:rPr lang="ja-JP" altLang="en-US" dirty="0" smtClean="0"/>
              <a:t>を変えて</a:t>
            </a:r>
            <a:r>
              <a:rPr lang="ja-JP" altLang="en-US" dirty="0"/>
              <a:t>相手の邪魔をする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→相手の手を阻止するような色に自分の色を変えて相手の邪魔をする</a:t>
            </a:r>
            <a:endParaRPr lang="en-US" altLang="ja-JP" dirty="0"/>
          </a:p>
          <a:p>
            <a:r>
              <a:rPr kumimoji="1" lang="ja-JP" altLang="en-US" dirty="0" smtClean="0"/>
              <a:t>この</a:t>
            </a:r>
            <a:r>
              <a:rPr kumimoji="1" lang="ja-JP" altLang="en-US" dirty="0"/>
              <a:t>ように囲んでしまえば相手にとられなくなる</a:t>
            </a:r>
            <a:endParaRPr kumimoji="1" lang="en-US" altLang="ja-JP" dirty="0"/>
          </a:p>
          <a:p>
            <a:r>
              <a:rPr kumimoji="1" lang="ja-JP" altLang="en-US" dirty="0"/>
              <a:t>　</a:t>
            </a:r>
            <a:r>
              <a:rPr kumimoji="1" lang="ja-JP" altLang="en-US" dirty="0" smtClean="0"/>
              <a:t>→マスを広く囲む</a:t>
            </a:r>
            <a:r>
              <a:rPr kumimoji="1" lang="ja-JP" altLang="en-US" dirty="0"/>
              <a:t>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1242</TotalTime>
  <Words>1044</Words>
  <Application>Microsoft Office PowerPoint</Application>
  <PresentationFormat>画面に合わせる (4:3)</PresentationFormat>
  <Paragraphs>246</Paragraphs>
  <Slides>31</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考えられる戦略</vt:lpstr>
      <vt:lpstr>考えられる戦略</vt:lpstr>
      <vt:lpstr>現在のAI</vt:lpstr>
      <vt:lpstr>今回の試み</vt:lpstr>
      <vt:lpstr>モンテカルロ法　とは</vt:lpstr>
      <vt:lpstr>モンテカルロ法　とは</vt:lpstr>
      <vt:lpstr>モンテカルロ法　とは</vt:lpstr>
      <vt:lpstr>モンテカルロ法の利点</vt:lpstr>
      <vt:lpstr>改善案</vt:lpstr>
      <vt:lpstr>当面の目標</vt:lpstr>
      <vt:lpstr>AIの強化</vt:lpstr>
      <vt:lpstr>AIの強化</vt:lpstr>
      <vt:lpstr>当面の目標</vt:lpstr>
      <vt:lpstr>PowerPoint プレゼンテーション</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103</cp:revision>
  <dcterms:created xsi:type="dcterms:W3CDTF">2018-10-26T05:41:54Z</dcterms:created>
  <dcterms:modified xsi:type="dcterms:W3CDTF">2018-11-04T06:10:32Z</dcterms:modified>
</cp:coreProperties>
</file>