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303" r:id="rId9"/>
    <p:sldId id="330" r:id="rId10"/>
    <p:sldId id="359" r:id="rId11"/>
    <p:sldId id="360" r:id="rId12"/>
    <p:sldId id="332" r:id="rId13"/>
    <p:sldId id="340" r:id="rId14"/>
    <p:sldId id="339" r:id="rId15"/>
    <p:sldId id="337" r:id="rId16"/>
    <p:sldId id="279" r:id="rId17"/>
    <p:sldId id="262" r:id="rId18"/>
    <p:sldId id="278" r:id="rId19"/>
    <p:sldId id="271" r:id="rId20"/>
    <p:sldId id="367" r:id="rId21"/>
    <p:sldId id="334" r:id="rId22"/>
    <p:sldId id="333" r:id="rId23"/>
    <p:sldId id="318" r:id="rId24"/>
    <p:sldId id="343" r:id="rId25"/>
    <p:sldId id="352" r:id="rId26"/>
    <p:sldId id="353" r:id="rId27"/>
    <p:sldId id="342" r:id="rId28"/>
    <p:sldId id="355" r:id="rId29"/>
    <p:sldId id="358" r:id="rId30"/>
    <p:sldId id="356" r:id="rId31"/>
    <p:sldId id="357" r:id="rId32"/>
    <p:sldId id="348" r:id="rId33"/>
    <p:sldId id="362" r:id="rId34"/>
    <p:sldId id="349" r:id="rId35"/>
    <p:sldId id="361" r:id="rId36"/>
    <p:sldId id="319" r:id="rId37"/>
    <p:sldId id="350" r:id="rId38"/>
    <p:sldId id="363" r:id="rId39"/>
    <p:sldId id="346" r:id="rId40"/>
    <p:sldId id="317" r:id="rId41"/>
    <p:sldId id="296" r:id="rId42"/>
    <p:sldId id="306" r:id="rId43"/>
    <p:sldId id="305" r:id="rId44"/>
    <p:sldId id="324" r:id="rId45"/>
    <p:sldId id="331" r:id="rId46"/>
    <p:sldId id="322" r:id="rId47"/>
    <p:sldId id="315" r:id="rId48"/>
    <p:sldId id="292" r:id="rId49"/>
    <p:sldId id="284" r:id="rId50"/>
    <p:sldId id="286" r:id="rId51"/>
    <p:sldId id="283" r:id="rId52"/>
    <p:sldId id="295" r:id="rId53"/>
    <p:sldId id="293" r:id="rId54"/>
    <p:sldId id="281" r:id="rId55"/>
    <p:sldId id="282" r:id="rId56"/>
    <p:sldId id="277" r:id="rId57"/>
    <p:sldId id="276" r:id="rId58"/>
    <p:sldId id="275" r:id="rId59"/>
    <p:sldId id="273" r:id="rId60"/>
    <p:sldId id="280" r:id="rId61"/>
    <p:sldId id="266" r:id="rId62"/>
    <p:sldId id="294" r:id="rId63"/>
    <p:sldId id="285" r:id="rId64"/>
    <p:sldId id="287" r:id="rId65"/>
    <p:sldId id="291" r:id="rId66"/>
    <p:sldId id="268" r:id="rId67"/>
    <p:sldId id="290" r:id="rId68"/>
    <p:sldId id="307" r:id="rId69"/>
    <p:sldId id="310" r:id="rId70"/>
    <p:sldId id="313" r:id="rId71"/>
    <p:sldId id="364" r:id="rId72"/>
    <p:sldId id="365" r:id="rId73"/>
    <p:sldId id="366"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106" d="100"/>
          <a:sy n="106" d="100"/>
        </p:scale>
        <p:origin x="126" y="12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05297216"/>
        <c:axId val="305299176"/>
      </c:scatterChart>
      <c:valAx>
        <c:axId val="30529721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5299176"/>
        <c:crosses val="autoZero"/>
        <c:crossBetween val="midCat"/>
        <c:majorUnit val="500"/>
        <c:minorUnit val="250"/>
      </c:valAx>
      <c:valAx>
        <c:axId val="30529917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52972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05302704"/>
        <c:axId val="305299568"/>
      </c:scatterChart>
      <c:valAx>
        <c:axId val="30530270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5299568"/>
        <c:crosses val="autoZero"/>
        <c:crossBetween val="midCat"/>
        <c:majorUnit val="500"/>
        <c:minorUnit val="250"/>
      </c:valAx>
      <c:valAx>
        <c:axId val="3052995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530270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05296824"/>
        <c:axId val="305298784"/>
      </c:scatterChart>
      <c:valAx>
        <c:axId val="3052968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5298784"/>
        <c:crosses val="autoZero"/>
        <c:crossBetween val="midCat"/>
        <c:majorUnit val="500"/>
        <c:minorUnit val="250"/>
      </c:valAx>
      <c:valAx>
        <c:axId val="30529878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529682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07129024"/>
        <c:axId val="307132552"/>
      </c:scatterChart>
      <c:valAx>
        <c:axId val="3071290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7132552"/>
        <c:crosses val="autoZero"/>
        <c:crossBetween val="midCat"/>
        <c:majorUnit val="500"/>
        <c:minorUnit val="250"/>
      </c:valAx>
      <c:valAx>
        <c:axId val="30713255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712902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07131376"/>
        <c:axId val="307132944"/>
      </c:scatterChart>
      <c:valAx>
        <c:axId val="30713137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7132944"/>
        <c:crosses val="autoZero"/>
        <c:crossBetween val="midCat"/>
        <c:majorUnit val="500"/>
        <c:minorUnit val="250"/>
      </c:valAx>
      <c:valAx>
        <c:axId val="30713294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713137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07133336"/>
        <c:axId val="307129808"/>
      </c:scatterChart>
      <c:valAx>
        <c:axId val="3071333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7129808"/>
        <c:crosses val="autoZero"/>
        <c:crossBetween val="midCat"/>
        <c:majorUnit val="500"/>
        <c:minorUnit val="250"/>
      </c:valAx>
      <c:valAx>
        <c:axId val="30712980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713333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07126280"/>
        <c:axId val="307130592"/>
      </c:scatterChart>
      <c:valAx>
        <c:axId val="3071262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07130592"/>
        <c:crosses val="autoZero"/>
        <c:crossBetween val="midCat"/>
        <c:majorUnit val="500"/>
        <c:minorUnit val="250"/>
      </c:valAx>
      <c:valAx>
        <c:axId val="30713059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071262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2019/6/18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2019/6/18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44</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52</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53</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62</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66</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67</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8" y="1936927"/>
            <a:ext cx="7543801" cy="1276150"/>
          </a:xfrm>
        </p:spPr>
        <p:txBody>
          <a:bodyPr>
            <a:normAutofit fontScale="62500" lnSpcReduction="20000"/>
          </a:bodyPr>
          <a:lstStyle/>
          <a:p>
            <a:r>
              <a:rPr kumimoji="1" lang="ja-JP" altLang="en-US" dirty="0" smtClean="0"/>
              <a:t>怖い</a:t>
            </a:r>
            <a:r>
              <a:rPr kumimoji="1" lang="ja-JP" altLang="en-US" sz="2900" dirty="0" smtClean="0"/>
              <a:t>テキストボックス</a:t>
            </a:r>
            <a:endParaRPr kumimoji="1" lang="ja-JP" altLang="en-US" sz="2900"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smtClean="0"/>
              <a:t>追加ルールが</a:t>
            </a:r>
            <a:r>
              <a:rPr kumimoji="1" lang="ja-JP" altLang="en-US" dirty="0"/>
              <a:t>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9688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23403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46014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endParaRPr lang="ja-JP"/>
                        </a:p>
                      </a:txBody>
                      <a:tcPr>
                        <a:blipFill>
                          <a:blip r:embed="rId2"/>
                          <a:stretch>
                            <a:fillRect l="-85" t="-32776" r="-342" b="-7358"/>
                          </a:stretch>
                        </a:blipFill>
                      </a:tcPr>
                    </a:tc>
                    <a:extLst>
                      <a:ext uri="{0D108BD9-81ED-4DB2-BD59-A6C34878D82A}">
                        <a16:rowId xmlns:a16="http://schemas.microsoft.com/office/drawing/2014/main"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5754</TotalTime>
  <Words>3669</Words>
  <Application>Microsoft Office PowerPoint</Application>
  <PresentationFormat>画面に合わせる (4:3)</PresentationFormat>
  <Paragraphs>922</Paragraphs>
  <Slides>83</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83</vt:i4>
      </vt:variant>
    </vt:vector>
  </HeadingPairs>
  <TitlesOfParts>
    <vt:vector size="89"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　とは</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追加ルールの動機</vt:lpstr>
      <vt:lpstr>追加ルールの動機</vt:lpstr>
      <vt:lpstr>追加ルールの動機</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345</cp:revision>
  <cp:lastPrinted>2018-12-10T00:18:31Z</cp:lastPrinted>
  <dcterms:created xsi:type="dcterms:W3CDTF">2018-10-26T05:41:54Z</dcterms:created>
  <dcterms:modified xsi:type="dcterms:W3CDTF">2019-06-18T07:09:16Z</dcterms:modified>
</cp:coreProperties>
</file>