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49" d="100"/>
          <a:sy n="49" d="100"/>
        </p:scale>
        <p:origin x="488" y="64"/>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6535056"/>
        <c:axId val="346537800"/>
      </c:scatterChart>
      <c:valAx>
        <c:axId val="346535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7800"/>
        <c:crosses val="autoZero"/>
        <c:crossBetween val="midCat"/>
        <c:majorUnit val="500"/>
        <c:minorUnit val="250"/>
      </c:valAx>
      <c:valAx>
        <c:axId val="3465378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50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6536624"/>
        <c:axId val="346533880"/>
      </c:scatterChart>
      <c:valAx>
        <c:axId val="3465366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3880"/>
        <c:crosses val="autoZero"/>
        <c:crossBetween val="midCat"/>
        <c:majorUnit val="500"/>
        <c:minorUnit val="250"/>
      </c:valAx>
      <c:valAx>
        <c:axId val="34653388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662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6537408"/>
        <c:axId val="346533096"/>
      </c:scatterChart>
      <c:valAx>
        <c:axId val="3465374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3096"/>
        <c:crosses val="autoZero"/>
        <c:crossBetween val="midCat"/>
        <c:majorUnit val="500"/>
        <c:minorUnit val="250"/>
      </c:valAx>
      <c:valAx>
        <c:axId val="346533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74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6531528"/>
        <c:axId val="346534664"/>
      </c:scatterChart>
      <c:valAx>
        <c:axId val="34653152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4664"/>
        <c:crosses val="autoZero"/>
        <c:crossBetween val="midCat"/>
        <c:majorUnit val="500"/>
        <c:minorUnit val="250"/>
      </c:valAx>
      <c:valAx>
        <c:axId val="3465346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152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6538584"/>
        <c:axId val="346531136"/>
      </c:scatterChart>
      <c:valAx>
        <c:axId val="3465385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1136"/>
        <c:crosses val="autoZero"/>
        <c:crossBetween val="midCat"/>
        <c:majorUnit val="500"/>
        <c:minorUnit val="250"/>
      </c:valAx>
      <c:valAx>
        <c:axId val="3465311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85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46532312"/>
        <c:axId val="390593568"/>
      </c:scatterChart>
      <c:valAx>
        <c:axId val="3465323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90593568"/>
        <c:crosses val="autoZero"/>
        <c:crossBetween val="midCat"/>
        <c:majorUnit val="500"/>
        <c:minorUnit val="250"/>
      </c:valAx>
      <c:valAx>
        <c:axId val="3905935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23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90588864"/>
        <c:axId val="390591216"/>
      </c:scatterChart>
      <c:valAx>
        <c:axId val="39058886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90591216"/>
        <c:crosses val="autoZero"/>
        <c:crossBetween val="midCat"/>
        <c:majorUnit val="500"/>
        <c:minorUnit val="250"/>
      </c:valAx>
      <c:valAx>
        <c:axId val="39059121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9058886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2019/1/31</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2019/1/31</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endParaRPr lang="ja-JP"/>
                        </a:p>
                      </a:txBody>
                      <a:tcPr>
                        <a:blipFill>
                          <a:blip r:embed="rId2"/>
                          <a:stretch>
                            <a:fillRect l="-85" t="-32776" r="-342" b="-7358"/>
                          </a:stretch>
                        </a:blipFill>
                      </a:tcPr>
                    </a:tc>
                    <a:extLst>
                      <a:ext uri="{0D108BD9-81ED-4DB2-BD59-A6C34878D82A}">
                        <a16:rowId xmlns:a16="http://schemas.microsoft.com/office/drawing/2014/main"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5721</TotalTime>
  <Words>3782</Words>
  <Application>Microsoft Office PowerPoint</Application>
  <PresentationFormat>画面に合わせる (4:3)</PresentationFormat>
  <Paragraphs>930</Paragraphs>
  <Slides>83</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83</vt:i4>
      </vt:variant>
    </vt:vector>
  </HeadingPairs>
  <TitlesOfParts>
    <vt:vector size="89"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340</cp:revision>
  <cp:lastPrinted>2018-12-10T00:18:31Z</cp:lastPrinted>
  <dcterms:created xsi:type="dcterms:W3CDTF">2018-10-26T05:41:54Z</dcterms:created>
  <dcterms:modified xsi:type="dcterms:W3CDTF">2019-01-30T16:29:24Z</dcterms:modified>
</cp:coreProperties>
</file>