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47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6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9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4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5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0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6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209D-377C-4979-8AD3-B9AA4F7B980D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1D99-2E36-4BF6-BBD8-9A0E050DA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2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/>
          <p:cNvGrpSpPr/>
          <p:nvPr/>
        </p:nvGrpSpPr>
        <p:grpSpPr>
          <a:xfrm>
            <a:off x="3231017" y="556758"/>
            <a:ext cx="5760000" cy="5760001"/>
            <a:chOff x="3231017" y="556758"/>
            <a:chExt cx="5760000" cy="5760001"/>
          </a:xfrm>
        </p:grpSpPr>
        <p:sp>
          <p:nvSpPr>
            <p:cNvPr id="57" name="正方形/長方形 56"/>
            <p:cNvSpPr/>
            <p:nvPr/>
          </p:nvSpPr>
          <p:spPr>
            <a:xfrm>
              <a:off x="3231017" y="556758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4383017" y="556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839017" y="556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6687017" y="556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535017" y="556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231017" y="1708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383017" y="1708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7839017" y="1708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6687017" y="1708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5535017" y="1708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231017" y="2860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383017" y="2860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7839017" y="2860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687017" y="2860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5535017" y="2860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2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231017" y="4012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383017" y="4012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7839017" y="4012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6687017" y="4012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535017" y="4012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3231017" y="5164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4383017" y="5164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7839017" y="5164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6687017" y="5164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535017" y="5164759"/>
              <a:ext cx="1152000" cy="115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ＭＳ Ｐゴシック"/>
                  <a:cs typeface="+mn-cs"/>
                </a:rPr>
                <a:t>5</a:t>
              </a:r>
              <a:endParaRPr kumimoji="0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</p:grp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116693" y="434809"/>
            <a:ext cx="6010681" cy="3684381"/>
          </a:xfrm>
          <a:custGeom>
            <a:avLst/>
            <a:gdLst>
              <a:gd name="connsiteX0" fmla="*/ 614076 w 6010681"/>
              <a:gd name="connsiteY0" fmla="*/ 0 h 3684381"/>
              <a:gd name="connsiteX1" fmla="*/ 4266075 w 6010681"/>
              <a:gd name="connsiteY1" fmla="*/ 0 h 3684381"/>
              <a:gd name="connsiteX2" fmla="*/ 4266085 w 6010681"/>
              <a:gd name="connsiteY2" fmla="*/ 1 h 3684381"/>
              <a:gd name="connsiteX3" fmla="*/ 5578835 w 6010681"/>
              <a:gd name="connsiteY3" fmla="*/ 1 h 3684381"/>
              <a:gd name="connsiteX4" fmla="*/ 6010681 w 6010681"/>
              <a:gd name="connsiteY4" fmla="*/ 431847 h 3684381"/>
              <a:gd name="connsiteX5" fmla="*/ 6010681 w 6010681"/>
              <a:gd name="connsiteY5" fmla="*/ 2159179 h 3684381"/>
              <a:gd name="connsiteX6" fmla="*/ 5578835 w 6010681"/>
              <a:gd name="connsiteY6" fmla="*/ 2591025 h 3684381"/>
              <a:gd name="connsiteX7" fmla="*/ 4880151 w 6010681"/>
              <a:gd name="connsiteY7" fmla="*/ 2591025 h 3684381"/>
              <a:gd name="connsiteX8" fmla="*/ 4880151 w 6010681"/>
              <a:gd name="connsiteY8" fmla="*/ 3070305 h 3684381"/>
              <a:gd name="connsiteX9" fmla="*/ 4266075 w 6010681"/>
              <a:gd name="connsiteY9" fmla="*/ 3684381 h 3684381"/>
              <a:gd name="connsiteX10" fmla="*/ 614076 w 6010681"/>
              <a:gd name="connsiteY10" fmla="*/ 3684381 h 3684381"/>
              <a:gd name="connsiteX11" fmla="*/ 0 w 6010681"/>
              <a:gd name="connsiteY11" fmla="*/ 3070305 h 3684381"/>
              <a:gd name="connsiteX12" fmla="*/ 0 w 6010681"/>
              <a:gd name="connsiteY12" fmla="*/ 2159179 h 3684381"/>
              <a:gd name="connsiteX13" fmla="*/ 0 w 6010681"/>
              <a:gd name="connsiteY13" fmla="*/ 614076 h 3684381"/>
              <a:gd name="connsiteX14" fmla="*/ 0 w 6010681"/>
              <a:gd name="connsiteY14" fmla="*/ 431847 h 3684381"/>
              <a:gd name="connsiteX15" fmla="*/ 431846 w 6010681"/>
              <a:gd name="connsiteY15" fmla="*/ 1 h 3684381"/>
              <a:gd name="connsiteX16" fmla="*/ 614066 w 6010681"/>
              <a:gd name="connsiteY16" fmla="*/ 1 h 368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10681" h="3684381">
                <a:moveTo>
                  <a:pt x="614076" y="0"/>
                </a:moveTo>
                <a:lnTo>
                  <a:pt x="4266075" y="0"/>
                </a:lnTo>
                <a:lnTo>
                  <a:pt x="4266085" y="1"/>
                </a:lnTo>
                <a:lnTo>
                  <a:pt x="5578835" y="1"/>
                </a:lnTo>
                <a:cubicBezTo>
                  <a:pt x="5817337" y="1"/>
                  <a:pt x="6010681" y="193345"/>
                  <a:pt x="6010681" y="431847"/>
                </a:cubicBezTo>
                <a:lnTo>
                  <a:pt x="6010681" y="2159179"/>
                </a:lnTo>
                <a:cubicBezTo>
                  <a:pt x="6010681" y="2397681"/>
                  <a:pt x="5817337" y="2591025"/>
                  <a:pt x="5578835" y="2591025"/>
                </a:cubicBezTo>
                <a:lnTo>
                  <a:pt x="4880151" y="2591025"/>
                </a:lnTo>
                <a:lnTo>
                  <a:pt x="4880151" y="3070305"/>
                </a:lnTo>
                <a:cubicBezTo>
                  <a:pt x="4880151" y="3409450"/>
                  <a:pt x="4605220" y="3684381"/>
                  <a:pt x="4266075" y="3684381"/>
                </a:cubicBezTo>
                <a:lnTo>
                  <a:pt x="614076" y="3684381"/>
                </a:lnTo>
                <a:cubicBezTo>
                  <a:pt x="274931" y="3684381"/>
                  <a:pt x="0" y="3409450"/>
                  <a:pt x="0" y="3070305"/>
                </a:cubicBezTo>
                <a:lnTo>
                  <a:pt x="0" y="2159179"/>
                </a:lnTo>
                <a:lnTo>
                  <a:pt x="0" y="614076"/>
                </a:lnTo>
                <a:lnTo>
                  <a:pt x="0" y="431847"/>
                </a:lnTo>
                <a:cubicBezTo>
                  <a:pt x="0" y="193345"/>
                  <a:pt x="193344" y="1"/>
                  <a:pt x="431846" y="1"/>
                </a:cubicBezTo>
                <a:lnTo>
                  <a:pt x="614066" y="1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 rot="5400000">
            <a:off x="4294463" y="1575395"/>
            <a:ext cx="3655141" cy="6010682"/>
          </a:xfrm>
          <a:custGeom>
            <a:avLst/>
            <a:gdLst>
              <a:gd name="connsiteX0" fmla="*/ 0 w 3655141"/>
              <a:gd name="connsiteY0" fmla="*/ 1140443 h 6010682"/>
              <a:gd name="connsiteX1" fmla="*/ 0 w 3655141"/>
              <a:gd name="connsiteY1" fmla="*/ 228094 h 6010682"/>
              <a:gd name="connsiteX2" fmla="*/ 228094 w 3655141"/>
              <a:gd name="connsiteY2" fmla="*/ 0 h 6010682"/>
              <a:gd name="connsiteX3" fmla="*/ 1515296 w 3655141"/>
              <a:gd name="connsiteY3" fmla="*/ 0 h 6010682"/>
              <a:gd name="connsiteX4" fmla="*/ 3227162 w 3655141"/>
              <a:gd name="connsiteY4" fmla="*/ 0 h 6010682"/>
              <a:gd name="connsiteX5" fmla="*/ 3427047 w 3655141"/>
              <a:gd name="connsiteY5" fmla="*/ 0 h 6010682"/>
              <a:gd name="connsiteX6" fmla="*/ 3655141 w 3655141"/>
              <a:gd name="connsiteY6" fmla="*/ 228094 h 6010682"/>
              <a:gd name="connsiteX7" fmla="*/ 3655141 w 3655141"/>
              <a:gd name="connsiteY7" fmla="*/ 1140443 h 6010682"/>
              <a:gd name="connsiteX8" fmla="*/ 3655141 w 3655141"/>
              <a:gd name="connsiteY8" fmla="*/ 1140448 h 6010682"/>
              <a:gd name="connsiteX9" fmla="*/ 3655141 w 3655141"/>
              <a:gd name="connsiteY9" fmla="*/ 5582703 h 6010682"/>
              <a:gd name="connsiteX10" fmla="*/ 3227162 w 3655141"/>
              <a:gd name="connsiteY10" fmla="*/ 6010682 h 6010682"/>
              <a:gd name="connsiteX11" fmla="*/ 1515296 w 3655141"/>
              <a:gd name="connsiteY11" fmla="*/ 6010682 h 6010682"/>
              <a:gd name="connsiteX12" fmla="*/ 1087317 w 3655141"/>
              <a:gd name="connsiteY12" fmla="*/ 5582703 h 6010682"/>
              <a:gd name="connsiteX13" fmla="*/ 1087317 w 3655141"/>
              <a:gd name="connsiteY13" fmla="*/ 1368537 h 6010682"/>
              <a:gd name="connsiteX14" fmla="*/ 228094 w 3655141"/>
              <a:gd name="connsiteY14" fmla="*/ 1368537 h 6010682"/>
              <a:gd name="connsiteX15" fmla="*/ 0 w 3655141"/>
              <a:gd name="connsiteY15" fmla="*/ 1140443 h 601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55141" h="6010682">
                <a:moveTo>
                  <a:pt x="0" y="1140443"/>
                </a:moveTo>
                <a:lnTo>
                  <a:pt x="0" y="228094"/>
                </a:lnTo>
                <a:cubicBezTo>
                  <a:pt x="0" y="102121"/>
                  <a:pt x="102121" y="0"/>
                  <a:pt x="228094" y="0"/>
                </a:cubicBezTo>
                <a:lnTo>
                  <a:pt x="1515296" y="0"/>
                </a:lnTo>
                <a:lnTo>
                  <a:pt x="3227162" y="0"/>
                </a:lnTo>
                <a:lnTo>
                  <a:pt x="3427047" y="0"/>
                </a:lnTo>
                <a:cubicBezTo>
                  <a:pt x="3553020" y="0"/>
                  <a:pt x="3655141" y="102121"/>
                  <a:pt x="3655141" y="228094"/>
                </a:cubicBezTo>
                <a:lnTo>
                  <a:pt x="3655141" y="1140443"/>
                </a:lnTo>
                <a:lnTo>
                  <a:pt x="3655141" y="1140448"/>
                </a:lnTo>
                <a:lnTo>
                  <a:pt x="3655141" y="5582703"/>
                </a:lnTo>
                <a:cubicBezTo>
                  <a:pt x="3655141" y="5819068"/>
                  <a:pt x="3463528" y="6010682"/>
                  <a:pt x="3227162" y="6010682"/>
                </a:cubicBezTo>
                <a:lnTo>
                  <a:pt x="1515296" y="6010682"/>
                </a:lnTo>
                <a:cubicBezTo>
                  <a:pt x="1278930" y="6010682"/>
                  <a:pt x="1087317" y="5819068"/>
                  <a:pt x="1087317" y="5582703"/>
                </a:cubicBezTo>
                <a:lnTo>
                  <a:pt x="1087317" y="1368537"/>
                </a:lnTo>
                <a:lnTo>
                  <a:pt x="228094" y="1368537"/>
                </a:lnTo>
                <a:cubicBezTo>
                  <a:pt x="102121" y="1368537"/>
                  <a:pt x="0" y="1266416"/>
                  <a:pt x="0" y="1140443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7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</cp:revision>
  <dcterms:created xsi:type="dcterms:W3CDTF">2018-11-03T06:42:45Z</dcterms:created>
  <dcterms:modified xsi:type="dcterms:W3CDTF">2018-11-03T06:50:23Z</dcterms:modified>
</cp:coreProperties>
</file>