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77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2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5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0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15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4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6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9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CF23-F0B7-4B1C-81AD-5206F40185AF}" type="datetimeFigureOut">
              <a:rPr kumimoji="1" lang="ja-JP" altLang="en-US" smtClean="0"/>
              <a:t>2018/11/3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950D-8C0A-4BF2-BE67-27D836A40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/>
          <p:cNvGrpSpPr/>
          <p:nvPr/>
        </p:nvGrpSpPr>
        <p:grpSpPr>
          <a:xfrm>
            <a:off x="3216000" y="549000"/>
            <a:ext cx="5760000" cy="5760000"/>
            <a:chOff x="3774105" y="1723644"/>
            <a:chExt cx="3600000" cy="3600000"/>
          </a:xfrm>
        </p:grpSpPr>
        <p:sp>
          <p:nvSpPr>
            <p:cNvPr id="5" name="正方形/長方形 4"/>
            <p:cNvSpPr/>
            <p:nvPr/>
          </p:nvSpPr>
          <p:spPr>
            <a:xfrm>
              <a:off x="3774105" y="1727765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94105" y="172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3</a:t>
              </a:r>
              <a:endParaRPr kumimoji="1" lang="ja-JP" altLang="en-US" sz="4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654105" y="172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934105" y="172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14105" y="172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774105" y="244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494105" y="244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4</a:t>
              </a:r>
              <a:endParaRPr kumimoji="1" lang="ja-JP" altLang="en-US" sz="48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654105" y="244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4</a:t>
              </a:r>
              <a:endParaRPr kumimoji="1" lang="ja-JP" altLang="en-US" sz="48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934105" y="244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4</a:t>
              </a:r>
              <a:endParaRPr kumimoji="1" lang="ja-JP" altLang="en-US" sz="48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214105" y="244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2</a:t>
              </a:r>
              <a:endParaRPr kumimoji="1" lang="ja-JP" altLang="en-US" sz="4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774105" y="316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94105" y="316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3</a:t>
              </a:r>
              <a:endParaRPr kumimoji="1" lang="ja-JP" altLang="en-US" sz="4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654105" y="316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934105" y="316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214105" y="316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4105" y="388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3</a:t>
              </a:r>
              <a:endParaRPr kumimoji="1" lang="ja-JP" altLang="en-US" sz="4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494105" y="388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2</a:t>
              </a:r>
              <a:endParaRPr kumimoji="1" lang="ja-JP" altLang="en-US" sz="4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654105" y="388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1</a:t>
              </a:r>
              <a:endParaRPr kumimoji="1" lang="ja-JP" altLang="en-US" sz="48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934105" y="388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2</a:t>
              </a:r>
              <a:endParaRPr kumimoji="1" lang="ja-JP" altLang="en-US" sz="48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214105" y="388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3</a:t>
              </a:r>
              <a:endParaRPr kumimoji="1" lang="ja-JP" altLang="en-US" sz="48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774105" y="460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4</a:t>
              </a:r>
              <a:endParaRPr kumimoji="1" lang="ja-JP" altLang="en-US" sz="48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94105" y="460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3</a:t>
              </a:r>
              <a:endParaRPr kumimoji="1" lang="ja-JP" altLang="en-US" sz="48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654105" y="460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934105" y="460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5214105" y="4603644"/>
              <a:ext cx="720000" cy="720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/>
                <a:t>5</a:t>
              </a:r>
              <a:endParaRPr kumimoji="1" lang="ja-JP" altLang="en-US" sz="4800" dirty="0"/>
            </a:p>
          </p:txBody>
        </p:sp>
      </p:grpSp>
      <p:sp>
        <p:nvSpPr>
          <p:cNvPr id="30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116694" y="434809"/>
            <a:ext cx="1350612" cy="3684381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 rot="5400000">
            <a:off x="6572693" y="3890810"/>
            <a:ext cx="1350612" cy="3684381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1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2018-11-03T05:29:45Z</dcterms:created>
  <dcterms:modified xsi:type="dcterms:W3CDTF">2018-11-03T05:41:51Z</dcterms:modified>
</cp:coreProperties>
</file>