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handoutMasterIdLst>
    <p:handoutMasterId r:id="rId38"/>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94" r:id="rId19"/>
    <p:sldId id="285" r:id="rId20"/>
    <p:sldId id="287" r:id="rId21"/>
    <p:sldId id="291" r:id="rId22"/>
    <p:sldId id="288" r:id="rId23"/>
    <p:sldId id="292" r:id="rId24"/>
    <p:sldId id="284" r:id="rId25"/>
    <p:sldId id="286" r:id="rId26"/>
    <p:sldId id="283" r:id="rId27"/>
    <p:sldId id="295" r:id="rId28"/>
    <p:sldId id="293" r:id="rId29"/>
    <p:sldId id="281" r:id="rId30"/>
    <p:sldId id="282" r:id="rId31"/>
    <p:sldId id="277" r:id="rId32"/>
    <p:sldId id="276" r:id="rId33"/>
    <p:sldId id="275" r:id="rId34"/>
    <p:sldId id="273" r:id="rId35"/>
    <p:sldId id="28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73" d="100"/>
          <a:sy n="73" d="100"/>
        </p:scale>
        <p:origin x="192" y="40"/>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盤面と呼びたい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wipe(left)">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wipe(down)">
                                      <p:cBhvr>
                                        <p:cTn id="43" dur="500"/>
                                        <p:tgtEl>
                                          <p:spTgt spid="1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down)">
                                      <p:cBhvr>
                                        <p:cTn id="4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→最短の回数を求めたい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55892457"/>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ja-JP" altLang="en-US" dirty="0"/>
              <a:t>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→相手の操作を邪魔するような色に自分の色を操作する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2085</TotalTime>
  <Words>1572</Words>
  <Application>Microsoft Office PowerPoint</Application>
  <PresentationFormat>画面に合わせる (4:3)</PresentationFormat>
  <Paragraphs>378</Paragraphs>
  <Slides>35</Slides>
  <Notes>17</Notes>
  <HiddenSlides>14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AIの強化</vt:lpstr>
      <vt:lpstr>当面の目標</vt:lpstr>
      <vt:lpstr>PowerPoint プレゼンテーション</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小田 将也</cp:lastModifiedBy>
  <cp:revision>150</cp:revision>
  <dcterms:created xsi:type="dcterms:W3CDTF">2018-10-26T05:41:54Z</dcterms:created>
  <dcterms:modified xsi:type="dcterms:W3CDTF">2018-11-06T15:27:25Z</dcterms:modified>
</cp:coreProperties>
</file>