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85464" y="828496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75242" y="4177320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4069484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4069484"/>
                <a:ext cx="434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1115385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5" y="1473755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" y="1473755"/>
                <a:ext cx="1691397" cy="461665"/>
              </a:xfrm>
              <a:prstGeom prst="rect">
                <a:avLst/>
              </a:prstGeom>
              <a:blipFill>
                <a:blip r:embed="rId3"/>
                <a:stretch>
                  <a:fillRect l="-722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9" y="4832585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5295641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4361755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1" y="4811792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6003444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6003444"/>
                <a:ext cx="19402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6000692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6000692"/>
                <a:ext cx="18732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09" y="5743666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6000716"/>
                <a:ext cx="388432" cy="52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6000716"/>
                <a:ext cx="388432" cy="523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383584" y="6002572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ja-JP" altLang="en-US" sz="2800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4" y="6002572"/>
                <a:ext cx="23588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992255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992255"/>
                <a:ext cx="8875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369095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369095"/>
                <a:ext cx="434118" cy="461665"/>
              </a:xfrm>
              <a:prstGeom prst="rect">
                <a:avLst/>
              </a:prstGeom>
              <a:blipFill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1827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30309-87A0-435F-AFC7-B5E529DD69A2}"/>
              </a:ext>
            </a:extLst>
          </p:cNvPr>
          <p:cNvSpPr/>
          <p:nvPr/>
        </p:nvSpPr>
        <p:spPr>
          <a:xfrm>
            <a:off x="2014626" y="2445710"/>
            <a:ext cx="4669927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29EFF036-F5EC-4D9B-962D-B88BD87686B7}"/>
              </a:ext>
            </a:extLst>
          </p:cNvPr>
          <p:cNvSpPr/>
          <p:nvPr/>
        </p:nvSpPr>
        <p:spPr>
          <a:xfrm rot="5400000" flipV="1">
            <a:off x="3076960" y="1301733"/>
            <a:ext cx="530678" cy="265534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421D901-A528-4650-9EF9-80664484BAC6}"/>
              </a:ext>
            </a:extLst>
          </p:cNvPr>
          <p:cNvSpPr/>
          <p:nvPr/>
        </p:nvSpPr>
        <p:spPr>
          <a:xfrm>
            <a:off x="2014626" y="4143428"/>
            <a:ext cx="4669927" cy="3335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FA4987CC-D1A3-42A3-AE32-A3A5E2B3B586}"/>
              </a:ext>
            </a:extLst>
          </p:cNvPr>
          <p:cNvSpPr/>
          <p:nvPr/>
        </p:nvSpPr>
        <p:spPr>
          <a:xfrm rot="5400000" flipV="1">
            <a:off x="3076961" y="2972119"/>
            <a:ext cx="530678" cy="265534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将也 小田</cp:lastModifiedBy>
  <cp:revision>2</cp:revision>
  <dcterms:created xsi:type="dcterms:W3CDTF">2019-02-24T16:47:23Z</dcterms:created>
  <dcterms:modified xsi:type="dcterms:W3CDTF">2019-02-24T16:56:23Z</dcterms:modified>
</cp:coreProperties>
</file>