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3"/>
  </p:notesMasterIdLst>
  <p:handoutMasterIdLst>
    <p:handoutMasterId r:id="rId44"/>
  </p:handoutMasterIdLst>
  <p:sldIdLst>
    <p:sldId id="542" r:id="rId2"/>
    <p:sldId id="540" r:id="rId3"/>
    <p:sldId id="541" r:id="rId4"/>
    <p:sldId id="256" r:id="rId5"/>
    <p:sldId id="259" r:id="rId6"/>
    <p:sldId id="267" r:id="rId7"/>
    <p:sldId id="265" r:id="rId8"/>
    <p:sldId id="260" r:id="rId9"/>
    <p:sldId id="261" r:id="rId10"/>
    <p:sldId id="289" r:id="rId11"/>
    <p:sldId id="438" r:id="rId12"/>
    <p:sldId id="534" r:id="rId13"/>
    <p:sldId id="426" r:id="rId14"/>
    <p:sldId id="543" r:id="rId15"/>
    <p:sldId id="458" r:id="rId16"/>
    <p:sldId id="437" r:id="rId17"/>
    <p:sldId id="461" r:id="rId18"/>
    <p:sldId id="454" r:id="rId19"/>
    <p:sldId id="463" r:id="rId20"/>
    <p:sldId id="518" r:id="rId21"/>
    <p:sldId id="539" r:id="rId22"/>
    <p:sldId id="545" r:id="rId23"/>
    <p:sldId id="546" r:id="rId24"/>
    <p:sldId id="548" r:id="rId25"/>
    <p:sldId id="547" r:id="rId26"/>
    <p:sldId id="549" r:id="rId27"/>
    <p:sldId id="550" r:id="rId28"/>
    <p:sldId id="551" r:id="rId29"/>
    <p:sldId id="552" r:id="rId30"/>
    <p:sldId id="553" r:id="rId31"/>
    <p:sldId id="555" r:id="rId32"/>
    <p:sldId id="556" r:id="rId33"/>
    <p:sldId id="513" r:id="rId34"/>
    <p:sldId id="529" r:id="rId35"/>
    <p:sldId id="544" r:id="rId36"/>
    <p:sldId id="519" r:id="rId37"/>
    <p:sldId id="520" r:id="rId38"/>
    <p:sldId id="521" r:id="rId39"/>
    <p:sldId id="522" r:id="rId40"/>
    <p:sldId id="523" r:id="rId41"/>
    <p:sldId id="524" r:id="rId42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66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074" autoAdjust="0"/>
  </p:normalViewPr>
  <p:slideViewPr>
    <p:cSldViewPr snapToGrid="0">
      <p:cViewPr varScale="1">
        <p:scale>
          <a:sx n="73" d="100"/>
          <a:sy n="73" d="100"/>
        </p:scale>
        <p:origin x="936" y="60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33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22959" y="5002032"/>
            <a:ext cx="3495041" cy="1767068"/>
            <a:chOff x="599823" y="3105828"/>
            <a:chExt cx="7944354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626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74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952177" y="6018516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952177" y="5372172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952177" y="4725828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78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952177" y="4077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952177" y="3429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82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330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7" y="3807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7" y="4455828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7" y="5102172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7" y="5748516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2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2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7" y="4455828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7" y="3159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7" y="3807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4912360" y="5311302"/>
            <a:ext cx="3454400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2881084" y="4948125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4009899" y="6367190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625406"/>
            <a:ext cx="7543801" cy="4050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00B050"/>
                </a:solidFill>
              </a:rPr>
              <a:t>理論的な結果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で与えられる盤面に対して，</a:t>
            </a:r>
            <a:endParaRPr lang="en-US" altLang="ja-JP" dirty="0"/>
          </a:p>
          <a:p>
            <a:r>
              <a:rPr lang="ja-JP" altLang="en-US" dirty="0"/>
              <a:t>必勝法を求めることは難しいことを示した．</a:t>
            </a:r>
            <a:endParaRPr lang="en-US" altLang="ja-JP" dirty="0"/>
          </a:p>
          <a:p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7030A0"/>
                </a:solidFill>
              </a:rPr>
              <a:t>実験的な結果</a:t>
            </a:r>
            <a:endParaRPr kumimoji="1" lang="en-US" altLang="ja-JP" dirty="0">
              <a:solidFill>
                <a:srgbClr val="7030A0"/>
              </a:solidFill>
            </a:endParaRPr>
          </a:p>
          <a:p>
            <a:r>
              <a:rPr lang="ja-JP" altLang="en-US" dirty="0"/>
              <a:t>モンテカルロ法に基づいた対戦アルゴリズムを作り，</a:t>
            </a:r>
            <a:endParaRPr lang="en-US" altLang="ja-JP" dirty="0"/>
          </a:p>
          <a:p>
            <a:r>
              <a:rPr lang="ja-JP" altLang="en-US" dirty="0"/>
              <a:t>実験をすることで既存手法よりも良い手法である</a:t>
            </a:r>
            <a:endParaRPr lang="en-US" altLang="ja-JP" dirty="0"/>
          </a:p>
          <a:p>
            <a:r>
              <a:rPr kumimoji="1" lang="ja-JP" altLang="en-US" dirty="0"/>
              <a:t>ことを示した．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4227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に対して，以下の結果を与えた．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75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690117" y="5293964"/>
            <a:ext cx="1918395" cy="1224067"/>
          </a:xfrm>
          <a:prstGeom prst="rect">
            <a:avLst/>
          </a:prstGeom>
          <a:noFill/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0558634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0558634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690117" y="5293964"/>
            <a:ext cx="1918395" cy="1224067"/>
          </a:xfrm>
          <a:prstGeom prst="rect">
            <a:avLst/>
          </a:prstGeom>
          <a:noFill/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509" y="1049753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822960" y="2676075"/>
            <a:ext cx="7864503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部分グリッドにおける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  <p:sp>
        <p:nvSpPr>
          <p:cNvPr id="7" name="下矢印 6"/>
          <p:cNvSpPr/>
          <p:nvPr/>
        </p:nvSpPr>
        <p:spPr>
          <a:xfrm>
            <a:off x="3225149" y="1719599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9" name="下矢印 8"/>
          <p:cNvSpPr/>
          <p:nvPr/>
        </p:nvSpPr>
        <p:spPr>
          <a:xfrm>
            <a:off x="3211496" y="3446405"/>
            <a:ext cx="2766727" cy="768626"/>
          </a:xfrm>
          <a:prstGeom prst="down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拡張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065723" y="4417705"/>
            <a:ext cx="7012554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482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kumimoji="1" lang="ja-JP" altLang="en-US" dirty="0"/>
              <a:t>隙間の部分に疑似的な壁を接続することで</a:t>
            </a:r>
            <a:endParaRPr kumimoji="1" lang="en-US" altLang="ja-JP" dirty="0"/>
          </a:p>
          <a:p>
            <a:r>
              <a:rPr lang="ja-JP" altLang="en-US" dirty="0"/>
              <a:t>グリッドに拡張する．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84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57269"/>
              </p:ext>
            </p:extLst>
          </p:nvPr>
        </p:nvGraphicFramePr>
        <p:xfrm>
          <a:off x="1235848" y="2190979"/>
          <a:ext cx="6948000" cy="74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5200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87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87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87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87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8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66385" y="3285082"/>
            <a:ext cx="5508000" cy="324000"/>
            <a:chOff x="1564697" y="3048222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3048222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3048222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3048222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3048222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3048222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3048222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3048222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3048222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3048222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3048222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3048222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3048222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3048222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3048222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3048222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3048222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3048222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/>
          <p:cNvGrpSpPr/>
          <p:nvPr/>
        </p:nvGrpSpPr>
        <p:grpSpPr>
          <a:xfrm>
            <a:off x="1564697" y="4622187"/>
            <a:ext cx="5508000" cy="324000"/>
            <a:chOff x="1564697" y="3048222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3048222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3048222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3048222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3048222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3048222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3048222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3048222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3048222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3048222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3048222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3048222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3048222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3048222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3048222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3048222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3048222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3048222"/>
              <a:ext cx="324000" cy="324000"/>
            </a:xfrm>
            <a:prstGeom prst="rect">
              <a:avLst/>
            </a:prstGeom>
          </p:spPr>
        </p:pic>
      </p:grp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9A1BB71D-2C71-4F4E-B4EB-76E5A305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kumimoji="1" lang="ja-JP" altLang="en-US" dirty="0"/>
              <a:t>隙間の部分に疑似的な壁を接続することで</a:t>
            </a:r>
            <a:endParaRPr kumimoji="1" lang="en-US" altLang="ja-JP" dirty="0"/>
          </a:p>
          <a:p>
            <a:r>
              <a:rPr lang="ja-JP" altLang="en-US" dirty="0"/>
              <a:t>グリッドに拡張する．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92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280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先手の選択肢</a:t>
            </a:r>
            <a:endParaRPr lang="en-US" altLang="ja-JP" dirty="0"/>
          </a:p>
          <a:p>
            <a:r>
              <a:rPr lang="ja-JP" altLang="en-US" dirty="0"/>
              <a:t>黒：</a:t>
            </a:r>
            <a:r>
              <a:rPr lang="en-US" altLang="ja-JP" dirty="0"/>
              <a:t>FZ</a:t>
            </a:r>
            <a:r>
              <a:rPr lang="ja-JP" altLang="en-US" dirty="0"/>
              <a:t>に近づく</a:t>
            </a:r>
            <a:endParaRPr lang="en-US" altLang="ja-JP" dirty="0"/>
          </a:p>
          <a:p>
            <a:r>
              <a:rPr lang="ja-JP" altLang="en-US" dirty="0"/>
              <a:t>白：</a:t>
            </a:r>
            <a:r>
              <a:rPr lang="en-US" altLang="ja-JP" dirty="0"/>
              <a:t>FZ</a:t>
            </a:r>
            <a:r>
              <a:rPr lang="ja-JP" altLang="en-US" dirty="0"/>
              <a:t>に近づく</a:t>
            </a:r>
          </a:p>
        </p:txBody>
      </p:sp>
    </p:spTree>
    <p:extLst>
      <p:ext uri="{BB962C8B-B14F-4D97-AF65-F5344CB8AC3E}">
        <p14:creationId xmlns:p14="http://schemas.microsoft.com/office/powerpoint/2010/main" val="340714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後手の選択肢</a:t>
            </a:r>
            <a:endParaRPr lang="en-US" altLang="ja-JP" dirty="0"/>
          </a:p>
          <a:p>
            <a:r>
              <a:rPr lang="ja-JP" altLang="en-US" dirty="0"/>
              <a:t>黒か白の相手が選ばなかった色：</a:t>
            </a:r>
            <a:r>
              <a:rPr lang="en-US" altLang="ja-JP" dirty="0"/>
              <a:t>FZ</a:t>
            </a:r>
            <a:r>
              <a:rPr lang="ja-JP" altLang="en-US" dirty="0"/>
              <a:t>に近づく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：領地を増やすことはできない</a:t>
            </a:r>
          </a:p>
        </p:txBody>
      </p:sp>
    </p:spTree>
    <p:extLst>
      <p:ext uri="{BB962C8B-B14F-4D97-AF65-F5344CB8AC3E}">
        <p14:creationId xmlns:p14="http://schemas.microsoft.com/office/powerpoint/2010/main" val="3362505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4421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後手が赤を選んだ場合</a:t>
            </a:r>
            <a:endParaRPr lang="en-US" altLang="ja-JP" dirty="0"/>
          </a:p>
          <a:p>
            <a:r>
              <a:rPr lang="ja-JP" altLang="en-US" dirty="0"/>
              <a:t>先手は白を選ぶことで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に近づける</a:t>
            </a:r>
            <a:endParaRPr lang="en-US" altLang="ja-JP" dirty="0"/>
          </a:p>
          <a:p>
            <a:r>
              <a:rPr lang="ja-JP" altLang="en-US" dirty="0"/>
              <a:t>後手は白か黒を選ばない限り</a:t>
            </a:r>
            <a:r>
              <a:rPr lang="en-US" altLang="ja-JP" dirty="0"/>
              <a:t>FZ</a:t>
            </a:r>
            <a:r>
              <a:rPr lang="ja-JP" altLang="en-US" dirty="0"/>
              <a:t>に近づけない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3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93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偶数手目の先手の選択肢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：領地を増やすことはできない</a:t>
            </a:r>
          </a:p>
        </p:txBody>
      </p:sp>
    </p:spTree>
    <p:extLst>
      <p:ext uri="{BB962C8B-B14F-4D97-AF65-F5344CB8AC3E}">
        <p14:creationId xmlns:p14="http://schemas.microsoft.com/office/powerpoint/2010/main" val="65674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5314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後手は赤を選ぶことで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978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7218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後手は赤を選ぶことで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</a:t>
            </a:r>
            <a:endParaRPr lang="en-US" altLang="ja-JP" dirty="0"/>
          </a:p>
          <a:p>
            <a:r>
              <a:rPr lang="ja-JP" altLang="en-US" dirty="0"/>
              <a:t>後手の赤に対して先手は黒か白の選択肢がある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824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3298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で対応した場合</a:t>
            </a:r>
            <a:endParaRPr lang="en-US" altLang="ja-JP" dirty="0"/>
          </a:p>
          <a:p>
            <a:r>
              <a:rPr lang="ja-JP" altLang="en-US" dirty="0"/>
              <a:t>前と同じ色</a:t>
            </a:r>
            <a:r>
              <a:rPr lang="en-US" altLang="ja-JP" dirty="0"/>
              <a:t>(</a:t>
            </a:r>
            <a:r>
              <a:rPr lang="ja-JP" altLang="en-US" dirty="0"/>
              <a:t>黒</a:t>
            </a:r>
            <a:r>
              <a:rPr lang="en-US" altLang="ja-JP" dirty="0"/>
              <a:t>)</a:t>
            </a:r>
            <a:r>
              <a:rPr lang="ja-JP" altLang="en-US" dirty="0"/>
              <a:t>を選んだ場合は領地は増えない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720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で対応した場合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87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6915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で対応した場合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2133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55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</a:t>
            </a:r>
            <a:r>
              <a:rPr lang="ja-JP" altLang="en-US" dirty="0"/>
              <a:t>場合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7962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3781"/>
              </p:ext>
            </p:extLst>
          </p:nvPr>
        </p:nvGraphicFramePr>
        <p:xfrm>
          <a:off x="4702864" y="3130725"/>
          <a:ext cx="43199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27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45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</a:t>
            </a:r>
            <a:r>
              <a:rPr lang="ja-JP" altLang="en-US" dirty="0"/>
              <a:t>場合</a:t>
            </a:r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75FFC2DE-B65E-4745-A22C-B9BDAD1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749"/>
              </p:ext>
            </p:extLst>
          </p:nvPr>
        </p:nvGraphicFramePr>
        <p:xfrm>
          <a:off x="121137" y="3130725"/>
          <a:ext cx="4320001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27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7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563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000842"/>
                  </p:ext>
                </p:extLst>
              </p:nvPr>
            </p:nvGraphicFramePr>
            <p:xfrm>
              <a:off x="708308" y="893117"/>
              <a:ext cx="7727384" cy="2870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部分グリッド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6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10495758"/>
                  </p:ext>
                </p:extLst>
              </p:nvPr>
            </p:nvGraphicFramePr>
            <p:xfrm>
              <a:off x="708308" y="893117"/>
              <a:ext cx="7727384" cy="28700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8" t="-111842" r="-165000" b="-45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 smtClean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 smtClean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 smtClean="0"/>
                            <a:t>[FW12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部分グリッド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4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b="1" dirty="0"/>
                            <a:t>グリッド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/>
                            <a:t>6</a:t>
                          </a:r>
                          <a:r>
                            <a:rPr kumimoji="1" lang="ja-JP" altLang="en-US" sz="2800" b="1" dirty="0"/>
                            <a:t>色以上</a:t>
                          </a:r>
                          <a:endParaRPr kumimoji="1" lang="ja-JP" alt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800" b="1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b="1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690117" y="5293964"/>
            <a:ext cx="1918395" cy="1224067"/>
          </a:xfrm>
          <a:prstGeom prst="rect">
            <a:avLst/>
          </a:prstGeom>
          <a:noFill/>
          <a:ln>
            <a:solidFill>
              <a:srgbClr val="0099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20" name="正方形/長方形 19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7" name="角丸四角形吹き出し 16"/>
          <p:cNvSpPr/>
          <p:nvPr/>
        </p:nvSpPr>
        <p:spPr>
          <a:xfrm>
            <a:off x="865584" y="3905389"/>
            <a:ext cx="2295728" cy="1223859"/>
          </a:xfrm>
          <a:prstGeom prst="wedgeRoundRectCallout">
            <a:avLst>
              <a:gd name="adj1" fmla="val 74578"/>
              <a:gd name="adj2" fmla="val -5975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4</a:t>
            </a:r>
            <a:r>
              <a:rPr kumimoji="1" lang="ja-JP" altLang="en-US" sz="2800" dirty="0"/>
              <a:t>色で難しいと言いたい</a:t>
            </a:r>
          </a:p>
        </p:txBody>
      </p:sp>
    </p:spTree>
    <p:extLst>
      <p:ext uri="{BB962C8B-B14F-4D97-AF65-F5344CB8AC3E}">
        <p14:creationId xmlns:p14="http://schemas.microsoft.com/office/powerpoint/2010/main" val="170880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学部４年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:a16="http://schemas.microsoft.com/office/drawing/2014/main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:a16="http://schemas.microsoft.com/office/drawing/2014/main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:a16="http://schemas.microsoft.com/office/drawing/2014/main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22487</TotalTime>
  <Words>1799</Words>
  <Application>Microsoft Office PowerPoint</Application>
  <PresentationFormat>画面に合わせる (4:3)</PresentationFormat>
  <Paragraphs>499</Paragraphs>
  <Slides>41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Office Theme</vt:lpstr>
      <vt:lpstr>PowerPoint プレゼンテーション</vt:lpstr>
      <vt:lpstr>インスタンスのイメージ</vt:lpstr>
      <vt:lpstr>インスタンスのイメージ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今回の内容</vt:lpstr>
      <vt:lpstr>既存の結果</vt:lpstr>
      <vt:lpstr>今回の結果</vt:lpstr>
      <vt:lpstr>証明の流れ</vt:lpstr>
      <vt:lpstr>最短共通上位列問題とは</vt:lpstr>
      <vt:lpstr>アイデア</vt:lpstr>
      <vt:lpstr>アイデア</vt:lpstr>
      <vt:lpstr>アイデア</vt:lpstr>
      <vt:lpstr>アイデア</vt:lpstr>
      <vt:lpstr>インスタンスのイメージ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対戦の流れ</vt:lpstr>
      <vt:lpstr>まとめと今後の課題</vt:lpstr>
      <vt:lpstr>PowerPoint プレゼンテーション</vt:lpstr>
      <vt:lpstr>PowerPoint プレゼンテーション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将也 小田</cp:lastModifiedBy>
  <cp:revision>647</cp:revision>
  <cp:lastPrinted>2019-02-07T03:59:06Z</cp:lastPrinted>
  <dcterms:created xsi:type="dcterms:W3CDTF">2018-10-26T05:41:54Z</dcterms:created>
  <dcterms:modified xsi:type="dcterms:W3CDTF">2019-05-06T18:17:29Z</dcterms:modified>
</cp:coreProperties>
</file>