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681" r:id="rId10"/>
    <p:sldId id="669" r:id="rId11"/>
    <p:sldId id="679" r:id="rId12"/>
    <p:sldId id="611" r:id="rId13"/>
    <p:sldId id="695" r:id="rId14"/>
    <p:sldId id="696" r:id="rId15"/>
    <p:sldId id="697" r:id="rId16"/>
    <p:sldId id="520" r:id="rId17"/>
    <p:sldId id="693" r:id="rId18"/>
    <p:sldId id="683" r:id="rId19"/>
    <p:sldId id="684" r:id="rId20"/>
    <p:sldId id="698" r:id="rId21"/>
    <p:sldId id="685" r:id="rId22"/>
    <p:sldId id="701" r:id="rId23"/>
    <p:sldId id="703" r:id="rId24"/>
    <p:sldId id="705" r:id="rId25"/>
    <p:sldId id="704" r:id="rId26"/>
    <p:sldId id="707" r:id="rId27"/>
    <p:sldId id="708" r:id="rId28"/>
    <p:sldId id="709" r:id="rId29"/>
    <p:sldId id="710" r:id="rId30"/>
    <p:sldId id="712" r:id="rId31"/>
    <p:sldId id="713" r:id="rId32"/>
    <p:sldId id="715" r:id="rId33"/>
    <p:sldId id="677" r:id="rId34"/>
    <p:sldId id="717" r:id="rId35"/>
    <p:sldId id="718" r:id="rId36"/>
    <p:sldId id="719" r:id="rId37"/>
    <p:sldId id="689" r:id="rId38"/>
    <p:sldId id="686" r:id="rId39"/>
    <p:sldId id="688" r:id="rId40"/>
    <p:sldId id="519" r:id="rId41"/>
    <p:sldId id="668" r:id="rId42"/>
    <p:sldId id="714" r:id="rId43"/>
    <p:sldId id="716" r:id="rId44"/>
    <p:sldId id="692" r:id="rId45"/>
    <p:sldId id="691" r:id="rId46"/>
    <p:sldId id="678" r:id="rId47"/>
    <p:sldId id="690" r:id="rId48"/>
    <p:sldId id="702" r:id="rId49"/>
    <p:sldId id="700" r:id="rId50"/>
    <p:sldId id="687" r:id="rId51"/>
    <p:sldId id="699" r:id="rId52"/>
    <p:sldId id="676" r:id="rId53"/>
    <p:sldId id="588" r:id="rId54"/>
    <p:sldId id="620" r:id="rId55"/>
    <p:sldId id="631" r:id="rId56"/>
    <p:sldId id="675" r:id="rId57"/>
    <p:sldId id="670" r:id="rId58"/>
    <p:sldId id="674" r:id="rId59"/>
    <p:sldId id="694" r:id="rId60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CC"/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3" autoAdjust="0"/>
    <p:restoredTop sz="94074" autoAdjust="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184460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940770"/>
          </a:xfrm>
        </p:spPr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周・鈴木研究室　修士</a:t>
            </a:r>
            <a:r>
              <a:rPr lang="en-US" altLang="ja-JP" sz="2800" dirty="0"/>
              <a:t>2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ゲームが終わらなくなることや引き分けになることを考慮し，問題を定義し直す．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  <a:r>
              <a:rPr lang="ja-JP" altLang="en-US" dirty="0"/>
              <a:t>の</a:t>
            </a:r>
            <a:r>
              <a:rPr kumimoji="1" lang="ja-JP" altLang="en-US" dirty="0"/>
              <a:t>定義をし直す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8019887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dirty="0"/>
                            <a:t>（勝つなら</a:t>
                          </a:r>
                          <a:r>
                            <a:rPr kumimoji="1" lang="en-US" altLang="ja-JP" sz="2800" dirty="0"/>
                            <a:t>YES/</a:t>
                          </a:r>
                        </a:p>
                        <a:p>
                          <a:pPr algn="l"/>
                          <a:r>
                            <a:rPr kumimoji="1" lang="ja-JP" altLang="en-US" sz="2800" u="sng" dirty="0"/>
                            <a:t>それ以外なら</a:t>
                          </a:r>
                          <a:r>
                            <a:rPr kumimoji="1" lang="en-US" altLang="ja-JP" sz="2800" u="sng" dirty="0"/>
                            <a:t>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8019887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1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dirty="0" smtClean="0"/>
                            <a:t>（勝つなら</a:t>
                          </a:r>
                          <a:r>
                            <a:rPr kumimoji="1" lang="en-US" altLang="ja-JP" sz="2800" dirty="0" smtClean="0"/>
                            <a:t>YES/</a:t>
                          </a:r>
                        </a:p>
                        <a:p>
                          <a:pPr algn="l"/>
                          <a:r>
                            <a:rPr kumimoji="1" lang="ja-JP" altLang="en-US" sz="2800" u="sng" dirty="0" smtClean="0"/>
                            <a:t>それ以外なら</a:t>
                          </a:r>
                          <a:r>
                            <a:rPr kumimoji="1" lang="en-US" altLang="ja-JP" sz="2800" u="sng" dirty="0" smtClean="0"/>
                            <a:t>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75" name="フローチャート: 結合子 74">
            <a:extLst>
              <a:ext uri="{FF2B5EF4-FFF2-40B4-BE49-F238E27FC236}">
                <a16:creationId xmlns:a16="http://schemas.microsoft.com/office/drawing/2014/main" id="{F3804C38-D8B0-4338-9C4C-E19E03D4DFF7}"/>
              </a:ext>
            </a:extLst>
          </p:cNvPr>
          <p:cNvSpPr/>
          <p:nvPr/>
        </p:nvSpPr>
        <p:spPr>
          <a:xfrm>
            <a:off x="585907" y="5499948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ローチャート: 結合子 75">
            <a:extLst>
              <a:ext uri="{FF2B5EF4-FFF2-40B4-BE49-F238E27FC236}">
                <a16:creationId xmlns:a16="http://schemas.microsoft.com/office/drawing/2014/main" id="{AAC7B617-5103-4C1A-A260-97F0ACF19D2F}"/>
              </a:ext>
            </a:extLst>
          </p:cNvPr>
          <p:cNvSpPr/>
          <p:nvPr/>
        </p:nvSpPr>
        <p:spPr>
          <a:xfrm>
            <a:off x="1091005" y="5498969"/>
            <a:ext cx="360000" cy="36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ローチャート: 結合子 76">
            <a:extLst>
              <a:ext uri="{FF2B5EF4-FFF2-40B4-BE49-F238E27FC236}">
                <a16:creationId xmlns:a16="http://schemas.microsoft.com/office/drawing/2014/main" id="{68127192-B4C2-4A7F-B43F-CB56D9BB21C5}"/>
              </a:ext>
            </a:extLst>
          </p:cNvPr>
          <p:cNvSpPr/>
          <p:nvPr/>
        </p:nvSpPr>
        <p:spPr>
          <a:xfrm>
            <a:off x="1596103" y="5498969"/>
            <a:ext cx="360000" cy="36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60E4C08B-692F-42E9-825A-6A95D359858B}"/>
              </a:ext>
            </a:extLst>
          </p:cNvPr>
          <p:cNvSpPr/>
          <p:nvPr/>
        </p:nvSpPr>
        <p:spPr>
          <a:xfrm>
            <a:off x="2101090" y="54970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ローチャート: 結合子 78">
            <a:extLst>
              <a:ext uri="{FF2B5EF4-FFF2-40B4-BE49-F238E27FC236}">
                <a16:creationId xmlns:a16="http://schemas.microsoft.com/office/drawing/2014/main" id="{4CF42AAA-4624-4BD8-BED1-BDF845E60D45}"/>
              </a:ext>
            </a:extLst>
          </p:cNvPr>
          <p:cNvSpPr/>
          <p:nvPr/>
        </p:nvSpPr>
        <p:spPr>
          <a:xfrm>
            <a:off x="2608294" y="5497033"/>
            <a:ext cx="360000" cy="36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05044F70-F9AD-48A2-B173-877532D272B5}"/>
              </a:ext>
            </a:extLst>
          </p:cNvPr>
          <p:cNvSpPr/>
          <p:nvPr/>
        </p:nvSpPr>
        <p:spPr>
          <a:xfrm>
            <a:off x="3111175" y="5497033"/>
            <a:ext cx="360000" cy="36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650D8786-B665-4A70-9FBB-41879C15585C}"/>
              </a:ext>
            </a:extLst>
          </p:cNvPr>
          <p:cNvSpPr/>
          <p:nvPr/>
        </p:nvSpPr>
        <p:spPr>
          <a:xfrm>
            <a:off x="3614056" y="54970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BD7070AE-F327-45F5-A1B7-C750372FF7B7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945907" y="5678969"/>
            <a:ext cx="145098" cy="9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2008B876-7BDE-45DA-87B2-6D88902E73E7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1451005" y="5678969"/>
            <a:ext cx="14509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65B3A4D-1992-4408-B06E-9D4E0913F191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 flipV="1">
            <a:off x="1956103" y="5677033"/>
            <a:ext cx="144987" cy="193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FA3651F-2B00-4E53-8DD3-67F3D58DEC1A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2461090" y="5677033"/>
            <a:ext cx="14720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552D18A-6D11-4599-9A59-727188D0B34C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2968294" y="5677033"/>
            <a:ext cx="1428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03D49F4-4122-4FB3-97CB-7364BA0767DA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>
            <a:off x="3471175" y="5677033"/>
            <a:ext cx="1428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角丸四角形吹き出し 100"/>
          <p:cNvSpPr/>
          <p:nvPr/>
        </p:nvSpPr>
        <p:spPr>
          <a:xfrm>
            <a:off x="5127022" y="4927178"/>
            <a:ext cx="3308647" cy="1690577"/>
          </a:xfrm>
          <a:prstGeom prst="wedgeRoundRectCallout">
            <a:avLst>
              <a:gd name="adj1" fmla="val -80311"/>
              <a:gd name="adj2" fmla="val 383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ゲームが終わらなくなる場合などは</a:t>
            </a:r>
            <a:endParaRPr kumimoji="1" lang="en-US" altLang="ja-JP" sz="2800" dirty="0"/>
          </a:p>
          <a:p>
            <a:pPr algn="ctr"/>
            <a:r>
              <a:rPr kumimoji="1" lang="en-US" altLang="ja-JP" sz="2800" dirty="0"/>
              <a:t>NO</a:t>
            </a:r>
            <a:r>
              <a:rPr kumimoji="1" lang="ja-JP" altLang="en-US" sz="2800" dirty="0"/>
              <a:t>を出力する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/>
              <p:cNvSpPr/>
              <p:nvPr/>
            </p:nvSpPr>
            <p:spPr>
              <a:xfrm>
                <a:off x="213279" y="496127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3" name="正方形/長方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9" y="496127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/>
              <p:cNvSpPr/>
              <p:nvPr/>
            </p:nvSpPr>
            <p:spPr>
              <a:xfrm>
                <a:off x="3758296" y="5855893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4" name="正方形/長方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96" y="5855893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円/楕円 104"/>
          <p:cNvSpPr/>
          <p:nvPr/>
        </p:nvSpPr>
        <p:spPr>
          <a:xfrm>
            <a:off x="3578056" y="5461033"/>
            <a:ext cx="432000" cy="432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円/楕円 105"/>
          <p:cNvSpPr/>
          <p:nvPr/>
        </p:nvSpPr>
        <p:spPr>
          <a:xfrm>
            <a:off x="549777" y="5461033"/>
            <a:ext cx="432000" cy="432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21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0821651"/>
                  </p:ext>
                </p:extLst>
              </p:nvPr>
            </p:nvGraphicFramePr>
            <p:xfrm>
              <a:off x="205830" y="967401"/>
              <a:ext cx="8778060" cy="320535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67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43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4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70C0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0821651"/>
                  </p:ext>
                </p:extLst>
              </p:nvPr>
            </p:nvGraphicFramePr>
            <p:xfrm>
              <a:off x="205830" y="967401"/>
              <a:ext cx="8778060" cy="320535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67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10526" r="-364630" b="-4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70C0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5830" y="4466523"/>
            <a:ext cx="5473066" cy="202824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ja-JP" altLang="en-US" dirty="0"/>
              <a:t>外平面グラフにおいて，</a:t>
            </a:r>
            <a:endParaRPr lang="en-US" altLang="ja-JP" dirty="0"/>
          </a:p>
          <a:p>
            <a:r>
              <a:rPr kumimoji="1" lang="ja-JP" altLang="en-US" dirty="0"/>
              <a:t>手の制限をなくしてもなお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多項式時間</a:t>
            </a:r>
            <a:r>
              <a:rPr lang="ja-JP" altLang="en-US" dirty="0"/>
              <a:t>で勝敗を判定できる</a:t>
            </a:r>
            <a:endParaRPr lang="en-US" altLang="ja-JP" dirty="0"/>
          </a:p>
          <a:p>
            <a:r>
              <a:rPr lang="ja-JP" altLang="en-US" dirty="0"/>
              <a:t>ことを示した．</a:t>
            </a:r>
            <a:endParaRPr kumimoji="1" lang="en-US" altLang="ja-JP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A293426-28B5-451F-89D4-70C571225E09}"/>
              </a:ext>
            </a:extLst>
          </p:cNvPr>
          <p:cNvSpPr/>
          <p:nvPr/>
        </p:nvSpPr>
        <p:spPr>
          <a:xfrm>
            <a:off x="6308034" y="2788606"/>
            <a:ext cx="2630135" cy="46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70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BD2757-0728-4A80-BC19-B671FC3837A5}"/>
              </a:ext>
            </a:extLst>
          </p:cNvPr>
          <p:cNvSpPr/>
          <p:nvPr/>
        </p:nvSpPr>
        <p:spPr>
          <a:xfrm>
            <a:off x="3140545" y="2115977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50619A-A845-4364-944C-BF8E61B4F5F2}"/>
              </a:ext>
            </a:extLst>
          </p:cNvPr>
          <p:cNvSpPr/>
          <p:nvPr/>
        </p:nvSpPr>
        <p:spPr>
          <a:xfrm>
            <a:off x="4530099" y="3893885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2725579" y="2800389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764193" y="2837336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4153045" y="18788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3183041" y="2170899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4979049" y="1878867"/>
            <a:ext cx="288000" cy="288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cxnSpLocks/>
            <a:stCxn id="14" idx="3"/>
            <a:endCxn id="10" idx="0"/>
          </p:cNvCxnSpPr>
          <p:nvPr/>
        </p:nvCxnSpPr>
        <p:spPr>
          <a:xfrm flipH="1">
            <a:off x="2908193" y="2416722"/>
            <a:ext cx="317025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  <a:stCxn id="14" idx="7"/>
            <a:endCxn id="12" idx="2"/>
          </p:cNvCxnSpPr>
          <p:nvPr/>
        </p:nvCxnSpPr>
        <p:spPr>
          <a:xfrm flipV="1">
            <a:off x="3428864" y="2022867"/>
            <a:ext cx="724181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4441045" y="2022867"/>
            <a:ext cx="538004" cy="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16" idx="6"/>
            <a:endCxn id="86" idx="1"/>
          </p:cNvCxnSpPr>
          <p:nvPr/>
        </p:nvCxnSpPr>
        <p:spPr>
          <a:xfrm>
            <a:off x="5267049" y="2022867"/>
            <a:ext cx="749893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3327039" y="37269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4578902" y="3951676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cxnSpLocks/>
            <a:stCxn id="5" idx="4"/>
            <a:endCxn id="255" idx="2"/>
          </p:cNvCxnSpPr>
          <p:nvPr/>
        </p:nvCxnSpPr>
        <p:spPr>
          <a:xfrm>
            <a:off x="2905579" y="3160389"/>
            <a:ext cx="421460" cy="710553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/>
            <a:stCxn id="255" idx="5"/>
            <a:endCxn id="257" idx="2"/>
          </p:cNvCxnSpPr>
          <p:nvPr/>
        </p:nvCxnSpPr>
        <p:spPr>
          <a:xfrm>
            <a:off x="3572862" y="3972765"/>
            <a:ext cx="1006040" cy="122911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cxnSpLocks/>
            <a:stCxn id="257" idx="6"/>
            <a:endCxn id="95" idx="3"/>
          </p:cNvCxnSpPr>
          <p:nvPr/>
        </p:nvCxnSpPr>
        <p:spPr>
          <a:xfrm flipV="1">
            <a:off x="4866902" y="3951676"/>
            <a:ext cx="1006040" cy="14400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050222" y="26382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22" y="2638212"/>
                <a:ext cx="6419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/楕円 11">
            <a:extLst>
              <a:ext uri="{FF2B5EF4-FFF2-40B4-BE49-F238E27FC236}">
                <a16:creationId xmlns:a16="http://schemas.microsoft.com/office/drawing/2014/main" id="{D964A41B-2ED4-40FC-A9A1-BE33A0FBF133}"/>
              </a:ext>
            </a:extLst>
          </p:cNvPr>
          <p:cNvSpPr/>
          <p:nvPr/>
        </p:nvSpPr>
        <p:spPr>
          <a:xfrm>
            <a:off x="5974765" y="217089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11">
            <a:extLst>
              <a:ext uri="{FF2B5EF4-FFF2-40B4-BE49-F238E27FC236}">
                <a16:creationId xmlns:a16="http://schemas.microsoft.com/office/drawing/2014/main" id="{D1BCEEFF-BCD8-4BE1-ADF0-3698C58C5D7C}"/>
              </a:ext>
            </a:extLst>
          </p:cNvPr>
          <p:cNvSpPr/>
          <p:nvPr/>
        </p:nvSpPr>
        <p:spPr>
          <a:xfrm>
            <a:off x="6373705" y="2837336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11">
            <a:extLst>
              <a:ext uri="{FF2B5EF4-FFF2-40B4-BE49-F238E27FC236}">
                <a16:creationId xmlns:a16="http://schemas.microsoft.com/office/drawing/2014/main" id="{D7012F7F-5F17-4F99-903B-D7F781132915}"/>
              </a:ext>
            </a:extLst>
          </p:cNvPr>
          <p:cNvSpPr/>
          <p:nvPr/>
        </p:nvSpPr>
        <p:spPr>
          <a:xfrm>
            <a:off x="5830765" y="370585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311E737-F04A-4BD5-8394-76690EF8916C}"/>
              </a:ext>
            </a:extLst>
          </p:cNvPr>
          <p:cNvCxnSpPr>
            <a:cxnSpLocks/>
            <a:stCxn id="95" idx="6"/>
            <a:endCxn id="94" idx="4"/>
          </p:cNvCxnSpPr>
          <p:nvPr/>
        </p:nvCxnSpPr>
        <p:spPr>
          <a:xfrm flipV="1">
            <a:off x="6118765" y="3125336"/>
            <a:ext cx="398940" cy="724517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8F49087-A2F4-46B0-9713-6ED86B4A6526}"/>
              </a:ext>
            </a:extLst>
          </p:cNvPr>
          <p:cNvCxnSpPr>
            <a:cxnSpLocks/>
            <a:stCxn id="86" idx="5"/>
            <a:endCxn id="94" idx="0"/>
          </p:cNvCxnSpPr>
          <p:nvPr/>
        </p:nvCxnSpPr>
        <p:spPr>
          <a:xfrm>
            <a:off x="6220588" y="2416722"/>
            <a:ext cx="297117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7595A3-22B6-469D-A6B6-18B6E2A9BAAA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471041" y="2314899"/>
            <a:ext cx="250372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743A11F-A6F6-4700-9AAD-38FFABE78CF3}"/>
              </a:ext>
            </a:extLst>
          </p:cNvPr>
          <p:cNvCxnSpPr>
            <a:cxnSpLocks/>
            <a:stCxn id="14" idx="5"/>
            <a:endCxn id="257" idx="0"/>
          </p:cNvCxnSpPr>
          <p:nvPr/>
        </p:nvCxnSpPr>
        <p:spPr>
          <a:xfrm>
            <a:off x="3428864" y="2416722"/>
            <a:ext cx="1294038" cy="15349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0E1E7DF-F5E7-4FEA-B830-E03F5203FA51}"/>
              </a:ext>
            </a:extLst>
          </p:cNvPr>
          <p:cNvCxnSpPr>
            <a:cxnSpLocks/>
            <a:stCxn id="10" idx="5"/>
            <a:endCxn id="257" idx="1"/>
          </p:cNvCxnSpPr>
          <p:nvPr/>
        </p:nvCxnSpPr>
        <p:spPr>
          <a:xfrm>
            <a:off x="3010016" y="3083159"/>
            <a:ext cx="1611063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343FA6CD-0464-4CE2-81B8-6979CB6CA646}"/>
              </a:ext>
            </a:extLst>
          </p:cNvPr>
          <p:cNvCxnSpPr>
            <a:cxnSpLocks/>
            <a:stCxn id="94" idx="3"/>
            <a:endCxn id="257" idx="7"/>
          </p:cNvCxnSpPr>
          <p:nvPr/>
        </p:nvCxnSpPr>
        <p:spPr>
          <a:xfrm flipH="1">
            <a:off x="4824725" y="3083159"/>
            <a:ext cx="1591157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52">
            <a:extLst>
              <a:ext uri="{FF2B5EF4-FFF2-40B4-BE49-F238E27FC236}">
                <a16:creationId xmlns:a16="http://schemas.microsoft.com/office/drawing/2014/main" id="{00EB335C-8EB0-4549-99B5-56ECA70E0BDC}"/>
              </a:ext>
            </a:extLst>
          </p:cNvPr>
          <p:cNvSpPr/>
          <p:nvPr/>
        </p:nvSpPr>
        <p:spPr>
          <a:xfrm>
            <a:off x="6338140" y="2800389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/>
              <p:nvPr/>
            </p:nvSpPr>
            <p:spPr>
              <a:xfrm>
                <a:off x="6696958" y="2681566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58" y="2681566"/>
                <a:ext cx="624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517CE03E-6C8B-47E9-AC0E-886B8B244E6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全ての頂点が</a:t>
            </a:r>
            <a:r>
              <a:rPr lang="ja-JP" altLang="en-US" dirty="0">
                <a:solidFill>
                  <a:srgbClr val="7030A0"/>
                </a:solidFill>
              </a:rPr>
              <a:t>外面</a:t>
            </a:r>
            <a:r>
              <a:rPr lang="ja-JP" altLang="en-US" dirty="0"/>
              <a:t>に属しており，辺の交差がない．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4681D4-A969-4B0D-A566-6889379DBE36}"/>
                  </a:ext>
                </a:extLst>
              </p:cNvPr>
              <p:cNvSpPr/>
              <p:nvPr/>
            </p:nvSpPr>
            <p:spPr>
              <a:xfrm>
                <a:off x="937590" y="4637552"/>
                <a:ext cx="7383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8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800" dirty="0"/>
                  <a:t>までのパス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sz="2800" dirty="0"/>
                  <a:t>の頂点に順番をつける．</a:t>
                </a:r>
                <a:endParaRPr lang="ja-JP" altLang="en-US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4681D4-A969-4B0D-A566-6889379DB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0" y="4637552"/>
                <a:ext cx="7383047" cy="523220"/>
              </a:xfrm>
              <a:prstGeom prst="rect">
                <a:avLst/>
              </a:prstGeom>
              <a:blipFill>
                <a:blip r:embed="rId4"/>
                <a:stretch>
                  <a:fillRect t="-16279" r="-330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BD2757-0728-4A80-BC19-B671FC3837A5}"/>
              </a:ext>
            </a:extLst>
          </p:cNvPr>
          <p:cNvSpPr/>
          <p:nvPr/>
        </p:nvSpPr>
        <p:spPr>
          <a:xfrm>
            <a:off x="3140545" y="2115977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50619A-A845-4364-944C-BF8E61B4F5F2}"/>
              </a:ext>
            </a:extLst>
          </p:cNvPr>
          <p:cNvSpPr/>
          <p:nvPr/>
        </p:nvSpPr>
        <p:spPr>
          <a:xfrm>
            <a:off x="4530099" y="3893885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" name="円/楕円 4"/>
          <p:cNvSpPr/>
          <p:nvPr/>
        </p:nvSpPr>
        <p:spPr>
          <a:xfrm>
            <a:off x="2725579" y="2800389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764193" y="2837336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4153045" y="18788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3183041" y="2170899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4979049" y="1878867"/>
            <a:ext cx="288000" cy="288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cxnSpLocks/>
            <a:stCxn id="14" idx="3"/>
            <a:endCxn id="10" idx="0"/>
          </p:cNvCxnSpPr>
          <p:nvPr/>
        </p:nvCxnSpPr>
        <p:spPr>
          <a:xfrm flipH="1">
            <a:off x="2908193" y="2416722"/>
            <a:ext cx="317025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  <a:stCxn id="14" idx="7"/>
            <a:endCxn id="12" idx="2"/>
          </p:cNvCxnSpPr>
          <p:nvPr/>
        </p:nvCxnSpPr>
        <p:spPr>
          <a:xfrm flipV="1">
            <a:off x="3428864" y="2022867"/>
            <a:ext cx="724181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4441045" y="2022867"/>
            <a:ext cx="538004" cy="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16" idx="6"/>
            <a:endCxn id="86" idx="1"/>
          </p:cNvCxnSpPr>
          <p:nvPr/>
        </p:nvCxnSpPr>
        <p:spPr>
          <a:xfrm>
            <a:off x="5267049" y="2022867"/>
            <a:ext cx="749893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3327039" y="37269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4578902" y="3951676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cxnSpLocks/>
            <a:stCxn id="5" idx="4"/>
            <a:endCxn id="255" idx="2"/>
          </p:cNvCxnSpPr>
          <p:nvPr/>
        </p:nvCxnSpPr>
        <p:spPr>
          <a:xfrm>
            <a:off x="2905579" y="3160389"/>
            <a:ext cx="421460" cy="710553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/>
            <a:stCxn id="255" idx="5"/>
            <a:endCxn id="257" idx="2"/>
          </p:cNvCxnSpPr>
          <p:nvPr/>
        </p:nvCxnSpPr>
        <p:spPr>
          <a:xfrm>
            <a:off x="3572862" y="3972765"/>
            <a:ext cx="1006040" cy="122911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cxnSpLocks/>
            <a:stCxn id="257" idx="6"/>
            <a:endCxn id="95" idx="3"/>
          </p:cNvCxnSpPr>
          <p:nvPr/>
        </p:nvCxnSpPr>
        <p:spPr>
          <a:xfrm flipV="1">
            <a:off x="4866902" y="3951676"/>
            <a:ext cx="1006040" cy="14400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050222" y="26382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22" y="2638212"/>
                <a:ext cx="6419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/楕円 11">
            <a:extLst>
              <a:ext uri="{FF2B5EF4-FFF2-40B4-BE49-F238E27FC236}">
                <a16:creationId xmlns:a16="http://schemas.microsoft.com/office/drawing/2014/main" id="{D964A41B-2ED4-40FC-A9A1-BE33A0FBF133}"/>
              </a:ext>
            </a:extLst>
          </p:cNvPr>
          <p:cNvSpPr/>
          <p:nvPr/>
        </p:nvSpPr>
        <p:spPr>
          <a:xfrm>
            <a:off x="5974765" y="217089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11">
            <a:extLst>
              <a:ext uri="{FF2B5EF4-FFF2-40B4-BE49-F238E27FC236}">
                <a16:creationId xmlns:a16="http://schemas.microsoft.com/office/drawing/2014/main" id="{D1BCEEFF-BCD8-4BE1-ADF0-3698C58C5D7C}"/>
              </a:ext>
            </a:extLst>
          </p:cNvPr>
          <p:cNvSpPr/>
          <p:nvPr/>
        </p:nvSpPr>
        <p:spPr>
          <a:xfrm>
            <a:off x="6373705" y="2837336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11">
            <a:extLst>
              <a:ext uri="{FF2B5EF4-FFF2-40B4-BE49-F238E27FC236}">
                <a16:creationId xmlns:a16="http://schemas.microsoft.com/office/drawing/2014/main" id="{D7012F7F-5F17-4F99-903B-D7F781132915}"/>
              </a:ext>
            </a:extLst>
          </p:cNvPr>
          <p:cNvSpPr/>
          <p:nvPr/>
        </p:nvSpPr>
        <p:spPr>
          <a:xfrm>
            <a:off x="5830765" y="370585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311E737-F04A-4BD5-8394-76690EF8916C}"/>
              </a:ext>
            </a:extLst>
          </p:cNvPr>
          <p:cNvCxnSpPr>
            <a:cxnSpLocks/>
            <a:stCxn id="95" idx="6"/>
            <a:endCxn id="94" idx="4"/>
          </p:cNvCxnSpPr>
          <p:nvPr/>
        </p:nvCxnSpPr>
        <p:spPr>
          <a:xfrm flipV="1">
            <a:off x="6118765" y="3125336"/>
            <a:ext cx="398940" cy="724517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8F49087-A2F4-46B0-9713-6ED86B4A6526}"/>
              </a:ext>
            </a:extLst>
          </p:cNvPr>
          <p:cNvCxnSpPr>
            <a:cxnSpLocks/>
            <a:stCxn id="86" idx="5"/>
            <a:endCxn id="94" idx="0"/>
          </p:cNvCxnSpPr>
          <p:nvPr/>
        </p:nvCxnSpPr>
        <p:spPr>
          <a:xfrm>
            <a:off x="6220588" y="2416722"/>
            <a:ext cx="297117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7595A3-22B6-469D-A6B6-18B6E2A9BAAA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471041" y="2314899"/>
            <a:ext cx="250372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743A11F-A6F6-4700-9AAD-38FFABE78CF3}"/>
              </a:ext>
            </a:extLst>
          </p:cNvPr>
          <p:cNvCxnSpPr>
            <a:cxnSpLocks/>
            <a:stCxn id="14" idx="5"/>
            <a:endCxn id="257" idx="0"/>
          </p:cNvCxnSpPr>
          <p:nvPr/>
        </p:nvCxnSpPr>
        <p:spPr>
          <a:xfrm>
            <a:off x="3428864" y="2416722"/>
            <a:ext cx="1294038" cy="15349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0E1E7DF-F5E7-4FEA-B830-E03F5203FA51}"/>
              </a:ext>
            </a:extLst>
          </p:cNvPr>
          <p:cNvCxnSpPr>
            <a:cxnSpLocks/>
            <a:stCxn id="10" idx="5"/>
            <a:endCxn id="257" idx="1"/>
          </p:cNvCxnSpPr>
          <p:nvPr/>
        </p:nvCxnSpPr>
        <p:spPr>
          <a:xfrm>
            <a:off x="3010016" y="3083159"/>
            <a:ext cx="1611063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343FA6CD-0464-4CE2-81B8-6979CB6CA646}"/>
              </a:ext>
            </a:extLst>
          </p:cNvPr>
          <p:cNvCxnSpPr>
            <a:cxnSpLocks/>
            <a:stCxn id="94" idx="3"/>
            <a:endCxn id="257" idx="7"/>
          </p:cNvCxnSpPr>
          <p:nvPr/>
        </p:nvCxnSpPr>
        <p:spPr>
          <a:xfrm flipH="1">
            <a:off x="4824725" y="3083159"/>
            <a:ext cx="1591157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52">
            <a:extLst>
              <a:ext uri="{FF2B5EF4-FFF2-40B4-BE49-F238E27FC236}">
                <a16:creationId xmlns:a16="http://schemas.microsoft.com/office/drawing/2014/main" id="{00EB335C-8EB0-4549-99B5-56ECA70E0BDC}"/>
              </a:ext>
            </a:extLst>
          </p:cNvPr>
          <p:cNvSpPr/>
          <p:nvPr/>
        </p:nvSpPr>
        <p:spPr>
          <a:xfrm>
            <a:off x="6338140" y="2800389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/>
              <p:nvPr/>
            </p:nvSpPr>
            <p:spPr>
              <a:xfrm>
                <a:off x="6696958" y="2681566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58" y="2681566"/>
                <a:ext cx="624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517CE03E-6C8B-47E9-AC0E-886B8B244E6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全ての頂点が</a:t>
            </a:r>
            <a:r>
              <a:rPr lang="ja-JP" altLang="en-US" dirty="0">
                <a:solidFill>
                  <a:srgbClr val="7030A0"/>
                </a:solidFill>
              </a:rPr>
              <a:t>外面</a:t>
            </a:r>
            <a:r>
              <a:rPr lang="ja-JP" altLang="en-US" dirty="0"/>
              <a:t>に属しており，辺の交差がない．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/>
              <p:nvPr/>
            </p:nvSpPr>
            <p:spPr>
              <a:xfrm>
                <a:off x="2839550" y="3670925"/>
                <a:ext cx="547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550" y="3670925"/>
                <a:ext cx="5471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/>
              <p:nvPr/>
            </p:nvSpPr>
            <p:spPr>
              <a:xfrm>
                <a:off x="2575522" y="1643647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22" y="1643647"/>
                <a:ext cx="640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/>
              <p:nvPr/>
            </p:nvSpPr>
            <p:spPr>
              <a:xfrm>
                <a:off x="3634724" y="1391346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24" y="1391346"/>
                <a:ext cx="648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/>
              <p:nvPr/>
            </p:nvSpPr>
            <p:spPr>
              <a:xfrm>
                <a:off x="5043926" y="1444431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26" y="1444431"/>
                <a:ext cx="6483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/>
              <p:nvPr/>
            </p:nvSpPr>
            <p:spPr>
              <a:xfrm>
                <a:off x="6276401" y="2053289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01" y="2053289"/>
                <a:ext cx="6483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/>
              <p:nvPr/>
            </p:nvSpPr>
            <p:spPr>
              <a:xfrm>
                <a:off x="3989588" y="4089085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588" y="4089085"/>
                <a:ext cx="55540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/>
              <p:nvPr/>
            </p:nvSpPr>
            <p:spPr>
              <a:xfrm>
                <a:off x="6053455" y="3813041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55" y="3813041"/>
                <a:ext cx="5554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712714-FBF9-4E55-83FC-52FAD832AA23}"/>
              </a:ext>
            </a:extLst>
          </p:cNvPr>
          <p:cNvSpPr txBox="1"/>
          <p:nvPr/>
        </p:nvSpPr>
        <p:spPr>
          <a:xfrm>
            <a:off x="937590" y="5173719"/>
            <a:ext cx="738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0" dirty="0"/>
              <a:t>辺の交差がないため</a:t>
            </a:r>
            <a:r>
              <a:rPr lang="ja-JP" altLang="en-US" sz="2800" dirty="0"/>
              <a:t>，先手の領地のなかで一番大きい数字</a:t>
            </a:r>
            <a:r>
              <a:rPr lang="en-US" altLang="ja-JP" sz="2800" dirty="0"/>
              <a:t>2</a:t>
            </a:r>
            <a:r>
              <a:rPr lang="ja-JP" altLang="en-US" sz="2800" dirty="0"/>
              <a:t>つだけで先手の領地を記述できる．</a:t>
            </a:r>
            <a:endParaRPr lang="en-US" altLang="ja-JP" sz="2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4681D4-A969-4B0D-A566-6889379DBE36}"/>
                  </a:ext>
                </a:extLst>
              </p:cNvPr>
              <p:cNvSpPr/>
              <p:nvPr/>
            </p:nvSpPr>
            <p:spPr>
              <a:xfrm>
                <a:off x="937590" y="4637552"/>
                <a:ext cx="7383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8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800" dirty="0"/>
                  <a:t>までのパス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sz="2800" dirty="0"/>
                  <a:t>の頂点に順番をつける．</a:t>
                </a:r>
                <a:endParaRPr lang="ja-JP" altLang="en-US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14681D4-A969-4B0D-A566-6889379DB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90" y="4637552"/>
                <a:ext cx="7383047" cy="523220"/>
              </a:xfrm>
              <a:prstGeom prst="rect">
                <a:avLst/>
              </a:prstGeom>
              <a:blipFill>
                <a:blip r:embed="rId11"/>
                <a:stretch>
                  <a:fillRect t="-16279" r="-330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69D522-C769-4F14-8427-22FEFC08E619}"/>
                  </a:ext>
                </a:extLst>
              </p:cNvPr>
              <p:cNvSpPr/>
              <p:nvPr/>
            </p:nvSpPr>
            <p:spPr>
              <a:xfrm>
                <a:off x="1921338" y="6127826"/>
                <a:ext cx="5301323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盤面のパターンは</a:t>
                </a:r>
                <a14:m>
                  <m:oMath xmlns:m="http://schemas.openxmlformats.org/officeDocument/2006/math">
                    <m:r>
                      <a:rPr lang="en-US" altLang="ja-JP" sz="36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3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sz="3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通</m:t>
                    </m:r>
                    <m:r>
                      <a:rPr lang="ja-JP" altLang="en-US" sz="3600" i="1" dirty="0">
                        <a:latin typeface="Cambria Math" panose="02040503050406030204" pitchFamily="18" charset="0"/>
                      </a:rPr>
                      <m:t>り</m:t>
                    </m:r>
                  </m:oMath>
                </a14:m>
                <a:endParaRPr lang="en-US" altLang="ja-JP" sz="3200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69D522-C769-4F14-8427-22FEFC08E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38" y="6127826"/>
                <a:ext cx="5301323" cy="646331"/>
              </a:xfrm>
              <a:prstGeom prst="rect">
                <a:avLst/>
              </a:prstGeom>
              <a:blipFill>
                <a:blip r:embed="rId12"/>
                <a:stretch>
                  <a:fillRect l="-2752" t="-8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4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D4B2A53B-6418-46BA-A744-CD86CB0CE0C5}"/>
              </a:ext>
            </a:extLst>
          </p:cNvPr>
          <p:cNvSpPr/>
          <p:nvPr/>
        </p:nvSpPr>
        <p:spPr>
          <a:xfrm>
            <a:off x="3548332" y="2292626"/>
            <a:ext cx="2045586" cy="199460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E4C0790-C65C-4BEB-BF2F-61F1DB664685}"/>
              </a:ext>
            </a:extLst>
          </p:cNvPr>
          <p:cNvGrpSpPr/>
          <p:nvPr/>
        </p:nvGrpSpPr>
        <p:grpSpPr>
          <a:xfrm>
            <a:off x="3612524" y="2460215"/>
            <a:ext cx="1918952" cy="1659430"/>
            <a:chOff x="2725579" y="1878867"/>
            <a:chExt cx="3972561" cy="2360809"/>
          </a:xfrm>
        </p:grpSpPr>
        <p:sp>
          <p:nvSpPr>
            <p:cNvPr id="5" name="円/楕円 4"/>
            <p:cNvSpPr/>
            <p:nvPr/>
          </p:nvSpPr>
          <p:spPr>
            <a:xfrm>
              <a:off x="2725579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64193" y="2837336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153045" y="187886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3183041" y="2170899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4979049" y="1878867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8" name="直線コネクタ 17"/>
            <p:cNvCxnSpPr>
              <a:cxnSpLocks/>
              <a:stCxn id="14" idx="3"/>
              <a:endCxn id="10" idx="0"/>
            </p:cNvCxnSpPr>
            <p:nvPr/>
          </p:nvCxnSpPr>
          <p:spPr>
            <a:xfrm flipH="1">
              <a:off x="2908193" y="2416722"/>
              <a:ext cx="317025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cxnSpLocks/>
              <a:stCxn id="14" idx="7"/>
              <a:endCxn id="12" idx="2"/>
            </p:cNvCxnSpPr>
            <p:nvPr/>
          </p:nvCxnSpPr>
          <p:spPr>
            <a:xfrm flipV="1">
              <a:off x="3428864" y="2022867"/>
              <a:ext cx="724181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2" idx="6"/>
              <a:endCxn id="16" idx="2"/>
            </p:cNvCxnSpPr>
            <p:nvPr/>
          </p:nvCxnSpPr>
          <p:spPr>
            <a:xfrm>
              <a:off x="4441045" y="2022867"/>
              <a:ext cx="538004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cxnSpLocks/>
              <a:stCxn id="16" idx="6"/>
              <a:endCxn id="86" idx="1"/>
            </p:cNvCxnSpPr>
            <p:nvPr/>
          </p:nvCxnSpPr>
          <p:spPr>
            <a:xfrm>
              <a:off x="5267049" y="2022867"/>
              <a:ext cx="749893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円/楕円 254"/>
            <p:cNvSpPr/>
            <p:nvPr/>
          </p:nvSpPr>
          <p:spPr>
            <a:xfrm>
              <a:off x="3327039" y="3726942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4578902" y="3951676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58" name="直線コネクタ 257"/>
            <p:cNvCxnSpPr>
              <a:cxnSpLocks/>
              <a:stCxn id="5" idx="4"/>
              <a:endCxn id="255" idx="2"/>
            </p:cNvCxnSpPr>
            <p:nvPr/>
          </p:nvCxnSpPr>
          <p:spPr>
            <a:xfrm>
              <a:off x="2905579" y="3160389"/>
              <a:ext cx="421460" cy="710553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線コネクタ 258"/>
            <p:cNvCxnSpPr>
              <a:cxnSpLocks/>
              <a:stCxn id="255" idx="5"/>
              <a:endCxn id="257" idx="2"/>
            </p:cNvCxnSpPr>
            <p:nvPr/>
          </p:nvCxnSpPr>
          <p:spPr>
            <a:xfrm>
              <a:off x="3572862" y="3972765"/>
              <a:ext cx="1006040" cy="122911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>
              <a:cxnSpLocks/>
              <a:stCxn id="257" idx="6"/>
              <a:endCxn id="95" idx="3"/>
            </p:cNvCxnSpPr>
            <p:nvPr/>
          </p:nvCxnSpPr>
          <p:spPr>
            <a:xfrm flipV="1">
              <a:off x="4866902" y="3951676"/>
              <a:ext cx="1006040" cy="14400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円/楕円 11">
              <a:extLst>
                <a:ext uri="{FF2B5EF4-FFF2-40B4-BE49-F238E27FC236}">
                  <a16:creationId xmlns:a16="http://schemas.microsoft.com/office/drawing/2014/main" id="{D964A41B-2ED4-40FC-A9A1-BE33A0FBF133}"/>
                </a:ext>
              </a:extLst>
            </p:cNvPr>
            <p:cNvSpPr/>
            <p:nvPr/>
          </p:nvSpPr>
          <p:spPr>
            <a:xfrm>
              <a:off x="5974765" y="2170899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4" name="円/楕円 11">
              <a:extLst>
                <a:ext uri="{FF2B5EF4-FFF2-40B4-BE49-F238E27FC236}">
                  <a16:creationId xmlns:a16="http://schemas.microsoft.com/office/drawing/2014/main" id="{D1BCEEFF-BCD8-4BE1-ADF0-3698C58C5D7C}"/>
                </a:ext>
              </a:extLst>
            </p:cNvPr>
            <p:cNvSpPr/>
            <p:nvPr/>
          </p:nvSpPr>
          <p:spPr>
            <a:xfrm>
              <a:off x="6373705" y="2837336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5" name="円/楕円 11">
              <a:extLst>
                <a:ext uri="{FF2B5EF4-FFF2-40B4-BE49-F238E27FC236}">
                  <a16:creationId xmlns:a16="http://schemas.microsoft.com/office/drawing/2014/main" id="{D7012F7F-5F17-4F99-903B-D7F781132915}"/>
                </a:ext>
              </a:extLst>
            </p:cNvPr>
            <p:cNvSpPr/>
            <p:nvPr/>
          </p:nvSpPr>
          <p:spPr>
            <a:xfrm>
              <a:off x="5830765" y="3705853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C311E737-F04A-4BD5-8394-76690EF8916C}"/>
                </a:ext>
              </a:extLst>
            </p:cNvPr>
            <p:cNvCxnSpPr>
              <a:cxnSpLocks/>
              <a:stCxn id="95" idx="6"/>
              <a:endCxn id="94" idx="4"/>
            </p:cNvCxnSpPr>
            <p:nvPr/>
          </p:nvCxnSpPr>
          <p:spPr>
            <a:xfrm flipV="1">
              <a:off x="6118765" y="3125336"/>
              <a:ext cx="398940" cy="724517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88F49087-A2F4-46B0-9713-6ED86B4A6526}"/>
                </a:ext>
              </a:extLst>
            </p:cNvPr>
            <p:cNvCxnSpPr>
              <a:cxnSpLocks/>
              <a:stCxn id="86" idx="5"/>
              <a:endCxn id="94" idx="0"/>
            </p:cNvCxnSpPr>
            <p:nvPr/>
          </p:nvCxnSpPr>
          <p:spPr>
            <a:xfrm>
              <a:off x="6220588" y="2416722"/>
              <a:ext cx="297117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E7595A3-22B6-469D-A6B6-18B6E2A9BAAA}"/>
                </a:ext>
              </a:extLst>
            </p:cNvPr>
            <p:cNvCxnSpPr>
              <a:cxnSpLocks/>
              <a:stCxn id="14" idx="6"/>
              <a:endCxn id="86" idx="2"/>
            </p:cNvCxnSpPr>
            <p:nvPr/>
          </p:nvCxnSpPr>
          <p:spPr>
            <a:xfrm>
              <a:off x="3471041" y="2314899"/>
              <a:ext cx="250372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2743A11F-A6F6-4700-9AAD-38FFABE78CF3}"/>
                </a:ext>
              </a:extLst>
            </p:cNvPr>
            <p:cNvCxnSpPr>
              <a:cxnSpLocks/>
              <a:stCxn id="14" idx="5"/>
              <a:endCxn id="257" idx="0"/>
            </p:cNvCxnSpPr>
            <p:nvPr/>
          </p:nvCxnSpPr>
          <p:spPr>
            <a:xfrm>
              <a:off x="3428864" y="2416722"/>
              <a:ext cx="1294038" cy="15349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E7DF-F5E7-4FEA-B830-E03F5203FA51}"/>
                </a:ext>
              </a:extLst>
            </p:cNvPr>
            <p:cNvCxnSpPr>
              <a:cxnSpLocks/>
              <a:stCxn id="10" idx="5"/>
              <a:endCxn id="257" idx="1"/>
            </p:cNvCxnSpPr>
            <p:nvPr/>
          </p:nvCxnSpPr>
          <p:spPr>
            <a:xfrm>
              <a:off x="3010016" y="3083159"/>
              <a:ext cx="1611063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343FA6CD-0464-4CE2-81B8-6979CB6CA646}"/>
                </a:ext>
              </a:extLst>
            </p:cNvPr>
            <p:cNvCxnSpPr>
              <a:cxnSpLocks/>
              <a:stCxn id="94" idx="3"/>
              <a:endCxn id="257" idx="7"/>
            </p:cNvCxnSpPr>
            <p:nvPr/>
          </p:nvCxnSpPr>
          <p:spPr>
            <a:xfrm flipH="1">
              <a:off x="4824725" y="3083159"/>
              <a:ext cx="1591157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円/楕円 152">
              <a:extLst>
                <a:ext uri="{FF2B5EF4-FFF2-40B4-BE49-F238E27FC236}">
                  <a16:creationId xmlns:a16="http://schemas.microsoft.com/office/drawing/2014/main" id="{00EB335C-8EB0-4549-99B5-56ECA70E0BDC}"/>
                </a:ext>
              </a:extLst>
            </p:cNvPr>
            <p:cNvSpPr/>
            <p:nvPr/>
          </p:nvSpPr>
          <p:spPr>
            <a:xfrm>
              <a:off x="6338140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82" name="楕円 81">
            <a:extLst>
              <a:ext uri="{FF2B5EF4-FFF2-40B4-BE49-F238E27FC236}">
                <a16:creationId xmlns:a16="http://schemas.microsoft.com/office/drawing/2014/main" id="{1E474E49-688A-4921-87AC-58E7E87E287A}"/>
              </a:ext>
            </a:extLst>
          </p:cNvPr>
          <p:cNvSpPr/>
          <p:nvPr/>
        </p:nvSpPr>
        <p:spPr>
          <a:xfrm>
            <a:off x="5915758" y="4563492"/>
            <a:ext cx="2045586" cy="199460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155DC90-A2EA-410E-BBD2-A63FD10F86C5}"/>
              </a:ext>
            </a:extLst>
          </p:cNvPr>
          <p:cNvGrpSpPr/>
          <p:nvPr/>
        </p:nvGrpSpPr>
        <p:grpSpPr>
          <a:xfrm>
            <a:off x="5979950" y="4731081"/>
            <a:ext cx="1918952" cy="1659430"/>
            <a:chOff x="2725579" y="1878867"/>
            <a:chExt cx="3972561" cy="2360809"/>
          </a:xfrm>
        </p:grpSpPr>
        <p:sp>
          <p:nvSpPr>
            <p:cNvPr id="84" name="円/楕円 4">
              <a:extLst>
                <a:ext uri="{FF2B5EF4-FFF2-40B4-BE49-F238E27FC236}">
                  <a16:creationId xmlns:a16="http://schemas.microsoft.com/office/drawing/2014/main" id="{478959F2-9901-40F9-B598-CBA10C95CE17}"/>
                </a:ext>
              </a:extLst>
            </p:cNvPr>
            <p:cNvSpPr/>
            <p:nvPr/>
          </p:nvSpPr>
          <p:spPr>
            <a:xfrm>
              <a:off x="2725579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5" name="円/楕円 9">
              <a:extLst>
                <a:ext uri="{FF2B5EF4-FFF2-40B4-BE49-F238E27FC236}">
                  <a16:creationId xmlns:a16="http://schemas.microsoft.com/office/drawing/2014/main" id="{25ED63E7-23B3-49E2-965C-B3D1FEAE631C}"/>
                </a:ext>
              </a:extLst>
            </p:cNvPr>
            <p:cNvSpPr/>
            <p:nvPr/>
          </p:nvSpPr>
          <p:spPr>
            <a:xfrm>
              <a:off x="2764193" y="2837336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7" name="円/楕円 11">
              <a:extLst>
                <a:ext uri="{FF2B5EF4-FFF2-40B4-BE49-F238E27FC236}">
                  <a16:creationId xmlns:a16="http://schemas.microsoft.com/office/drawing/2014/main" id="{D8FFEEE7-7A75-4D1C-A224-4BD6E963519B}"/>
                </a:ext>
              </a:extLst>
            </p:cNvPr>
            <p:cNvSpPr/>
            <p:nvPr/>
          </p:nvSpPr>
          <p:spPr>
            <a:xfrm>
              <a:off x="4153045" y="187886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8" name="円/楕円 13">
              <a:extLst>
                <a:ext uri="{FF2B5EF4-FFF2-40B4-BE49-F238E27FC236}">
                  <a16:creationId xmlns:a16="http://schemas.microsoft.com/office/drawing/2014/main" id="{65845B5B-4053-4E21-9C79-E57252515F73}"/>
                </a:ext>
              </a:extLst>
            </p:cNvPr>
            <p:cNvSpPr/>
            <p:nvPr/>
          </p:nvSpPr>
          <p:spPr>
            <a:xfrm>
              <a:off x="3183041" y="2170899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9" name="円/楕円 15">
              <a:extLst>
                <a:ext uri="{FF2B5EF4-FFF2-40B4-BE49-F238E27FC236}">
                  <a16:creationId xmlns:a16="http://schemas.microsoft.com/office/drawing/2014/main" id="{F543EBA2-B1D9-4C36-92C2-1BBD56A13EEE}"/>
                </a:ext>
              </a:extLst>
            </p:cNvPr>
            <p:cNvSpPr/>
            <p:nvPr/>
          </p:nvSpPr>
          <p:spPr>
            <a:xfrm>
              <a:off x="4979049" y="1878867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C961FDEF-3C62-4AD5-9CB3-43B3A51186DB}"/>
                </a:ext>
              </a:extLst>
            </p:cNvPr>
            <p:cNvCxnSpPr>
              <a:cxnSpLocks/>
              <a:stCxn id="88" idx="3"/>
              <a:endCxn id="85" idx="0"/>
            </p:cNvCxnSpPr>
            <p:nvPr/>
          </p:nvCxnSpPr>
          <p:spPr>
            <a:xfrm flipH="1">
              <a:off x="2908193" y="2416722"/>
              <a:ext cx="317025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C806A1F-C20F-43F7-8965-0C48447EC6E2}"/>
                </a:ext>
              </a:extLst>
            </p:cNvPr>
            <p:cNvCxnSpPr>
              <a:cxnSpLocks/>
              <a:stCxn id="88" idx="7"/>
              <a:endCxn id="87" idx="2"/>
            </p:cNvCxnSpPr>
            <p:nvPr/>
          </p:nvCxnSpPr>
          <p:spPr>
            <a:xfrm flipV="1">
              <a:off x="3428864" y="2022867"/>
              <a:ext cx="724181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104EB41C-F2AF-48A7-9E38-6B257BE9474E}"/>
                </a:ext>
              </a:extLst>
            </p:cNvPr>
            <p:cNvCxnSpPr>
              <a:stCxn id="87" idx="6"/>
              <a:endCxn id="89" idx="2"/>
            </p:cNvCxnSpPr>
            <p:nvPr/>
          </p:nvCxnSpPr>
          <p:spPr>
            <a:xfrm>
              <a:off x="4441045" y="2022867"/>
              <a:ext cx="538004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0DCCBE7-DA91-48BB-A610-FDE4BDD30EED}"/>
                </a:ext>
              </a:extLst>
            </p:cNvPr>
            <p:cNvCxnSpPr>
              <a:cxnSpLocks/>
              <a:stCxn id="89" idx="6"/>
              <a:endCxn id="102" idx="1"/>
            </p:cNvCxnSpPr>
            <p:nvPr/>
          </p:nvCxnSpPr>
          <p:spPr>
            <a:xfrm>
              <a:off x="5267049" y="2022867"/>
              <a:ext cx="749893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円/楕円 254">
              <a:extLst>
                <a:ext uri="{FF2B5EF4-FFF2-40B4-BE49-F238E27FC236}">
                  <a16:creationId xmlns:a16="http://schemas.microsoft.com/office/drawing/2014/main" id="{28C68D41-36AD-4E8A-B56F-F922EF9C16D0}"/>
                </a:ext>
              </a:extLst>
            </p:cNvPr>
            <p:cNvSpPr/>
            <p:nvPr/>
          </p:nvSpPr>
          <p:spPr>
            <a:xfrm>
              <a:off x="3327039" y="3726942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8" name="円/楕円 256">
              <a:extLst>
                <a:ext uri="{FF2B5EF4-FFF2-40B4-BE49-F238E27FC236}">
                  <a16:creationId xmlns:a16="http://schemas.microsoft.com/office/drawing/2014/main" id="{8BE72DE7-E599-4CA4-AF55-4F573E0074C2}"/>
                </a:ext>
              </a:extLst>
            </p:cNvPr>
            <p:cNvSpPr/>
            <p:nvPr/>
          </p:nvSpPr>
          <p:spPr>
            <a:xfrm>
              <a:off x="4578902" y="3951676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B58F0A1-AF04-40C4-BFE6-9DB22F52C55F}"/>
                </a:ext>
              </a:extLst>
            </p:cNvPr>
            <p:cNvCxnSpPr>
              <a:cxnSpLocks/>
              <a:stCxn id="84" idx="4"/>
              <a:endCxn id="96" idx="2"/>
            </p:cNvCxnSpPr>
            <p:nvPr/>
          </p:nvCxnSpPr>
          <p:spPr>
            <a:xfrm>
              <a:off x="2905579" y="3160389"/>
              <a:ext cx="421460" cy="710553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B2773CD-B772-4164-B082-24E54676D3DC}"/>
                </a:ext>
              </a:extLst>
            </p:cNvPr>
            <p:cNvCxnSpPr>
              <a:cxnSpLocks/>
              <a:stCxn id="96" idx="5"/>
              <a:endCxn id="98" idx="2"/>
            </p:cNvCxnSpPr>
            <p:nvPr/>
          </p:nvCxnSpPr>
          <p:spPr>
            <a:xfrm>
              <a:off x="3572862" y="3972765"/>
              <a:ext cx="1006040" cy="122911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395378F-7B67-4D48-8AC9-769EC0C7904E}"/>
                </a:ext>
              </a:extLst>
            </p:cNvPr>
            <p:cNvCxnSpPr>
              <a:cxnSpLocks/>
              <a:stCxn id="98" idx="6"/>
              <a:endCxn id="104" idx="3"/>
            </p:cNvCxnSpPr>
            <p:nvPr/>
          </p:nvCxnSpPr>
          <p:spPr>
            <a:xfrm flipV="1">
              <a:off x="4866902" y="3951676"/>
              <a:ext cx="1006040" cy="14400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円/楕円 11">
              <a:extLst>
                <a:ext uri="{FF2B5EF4-FFF2-40B4-BE49-F238E27FC236}">
                  <a16:creationId xmlns:a16="http://schemas.microsoft.com/office/drawing/2014/main" id="{16B42732-F06F-451F-B4FA-9F02577E1F27}"/>
                </a:ext>
              </a:extLst>
            </p:cNvPr>
            <p:cNvSpPr/>
            <p:nvPr/>
          </p:nvSpPr>
          <p:spPr>
            <a:xfrm>
              <a:off x="5974765" y="2170899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3" name="円/楕円 11">
              <a:extLst>
                <a:ext uri="{FF2B5EF4-FFF2-40B4-BE49-F238E27FC236}">
                  <a16:creationId xmlns:a16="http://schemas.microsoft.com/office/drawing/2014/main" id="{832E7132-55C7-46CF-9E57-F503B89B4FCC}"/>
                </a:ext>
              </a:extLst>
            </p:cNvPr>
            <p:cNvSpPr/>
            <p:nvPr/>
          </p:nvSpPr>
          <p:spPr>
            <a:xfrm>
              <a:off x="6373705" y="2837336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4" name="円/楕円 11">
              <a:extLst>
                <a:ext uri="{FF2B5EF4-FFF2-40B4-BE49-F238E27FC236}">
                  <a16:creationId xmlns:a16="http://schemas.microsoft.com/office/drawing/2014/main" id="{83D6543F-4321-44A3-BCDF-631032CA5C2D}"/>
                </a:ext>
              </a:extLst>
            </p:cNvPr>
            <p:cNvSpPr/>
            <p:nvPr/>
          </p:nvSpPr>
          <p:spPr>
            <a:xfrm>
              <a:off x="5830765" y="3705853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45E288FF-975B-49E3-8D64-388D035B473D}"/>
                </a:ext>
              </a:extLst>
            </p:cNvPr>
            <p:cNvCxnSpPr>
              <a:cxnSpLocks/>
              <a:stCxn id="104" idx="6"/>
              <a:endCxn id="103" idx="4"/>
            </p:cNvCxnSpPr>
            <p:nvPr/>
          </p:nvCxnSpPr>
          <p:spPr>
            <a:xfrm flipV="1">
              <a:off x="6118765" y="3125336"/>
              <a:ext cx="398940" cy="724517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F7EB63C8-03A4-4E8F-A3BD-15BA75E2C2A3}"/>
                </a:ext>
              </a:extLst>
            </p:cNvPr>
            <p:cNvCxnSpPr>
              <a:cxnSpLocks/>
              <a:stCxn id="102" idx="5"/>
              <a:endCxn id="103" idx="0"/>
            </p:cNvCxnSpPr>
            <p:nvPr/>
          </p:nvCxnSpPr>
          <p:spPr>
            <a:xfrm>
              <a:off x="6220588" y="2416722"/>
              <a:ext cx="297117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A6A63805-52C0-404C-B9F4-79B88504AB1F}"/>
                </a:ext>
              </a:extLst>
            </p:cNvPr>
            <p:cNvCxnSpPr>
              <a:cxnSpLocks/>
              <a:stCxn id="88" idx="6"/>
              <a:endCxn id="102" idx="2"/>
            </p:cNvCxnSpPr>
            <p:nvPr/>
          </p:nvCxnSpPr>
          <p:spPr>
            <a:xfrm>
              <a:off x="3471041" y="2314899"/>
              <a:ext cx="250372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4BDEAA9A-C818-4F0F-BC1D-A3A511A67B86}"/>
                </a:ext>
              </a:extLst>
            </p:cNvPr>
            <p:cNvCxnSpPr>
              <a:cxnSpLocks/>
              <a:stCxn id="88" idx="5"/>
              <a:endCxn id="98" idx="0"/>
            </p:cNvCxnSpPr>
            <p:nvPr/>
          </p:nvCxnSpPr>
          <p:spPr>
            <a:xfrm>
              <a:off x="3428864" y="2416722"/>
              <a:ext cx="1294038" cy="15349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FD335808-E2ED-409E-81CA-7DA1E37A1867}"/>
                </a:ext>
              </a:extLst>
            </p:cNvPr>
            <p:cNvCxnSpPr>
              <a:cxnSpLocks/>
              <a:stCxn id="85" idx="5"/>
              <a:endCxn id="98" idx="1"/>
            </p:cNvCxnSpPr>
            <p:nvPr/>
          </p:nvCxnSpPr>
          <p:spPr>
            <a:xfrm>
              <a:off x="3010016" y="3083159"/>
              <a:ext cx="1611063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CA16C635-4DD2-4FC9-BD56-4955675DBAF9}"/>
                </a:ext>
              </a:extLst>
            </p:cNvPr>
            <p:cNvCxnSpPr>
              <a:cxnSpLocks/>
              <a:stCxn id="103" idx="3"/>
              <a:endCxn id="98" idx="7"/>
            </p:cNvCxnSpPr>
            <p:nvPr/>
          </p:nvCxnSpPr>
          <p:spPr>
            <a:xfrm flipH="1">
              <a:off x="4824725" y="3083159"/>
              <a:ext cx="1591157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円/楕円 152">
              <a:extLst>
                <a:ext uri="{FF2B5EF4-FFF2-40B4-BE49-F238E27FC236}">
                  <a16:creationId xmlns:a16="http://schemas.microsoft.com/office/drawing/2014/main" id="{464C0209-9C9B-4F1C-8B00-D67BFD66FE5A}"/>
                </a:ext>
              </a:extLst>
            </p:cNvPr>
            <p:cNvSpPr/>
            <p:nvPr/>
          </p:nvSpPr>
          <p:spPr>
            <a:xfrm>
              <a:off x="6338140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14" name="楕円 113">
            <a:extLst>
              <a:ext uri="{FF2B5EF4-FFF2-40B4-BE49-F238E27FC236}">
                <a16:creationId xmlns:a16="http://schemas.microsoft.com/office/drawing/2014/main" id="{FC6378BF-3945-4C3D-9604-8EE3BD224A09}"/>
              </a:ext>
            </a:extLst>
          </p:cNvPr>
          <p:cNvSpPr/>
          <p:nvPr/>
        </p:nvSpPr>
        <p:spPr>
          <a:xfrm>
            <a:off x="1182657" y="4575018"/>
            <a:ext cx="2045586" cy="199460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BC962F5-B664-4E7D-B398-F75FAB17ECCB}"/>
              </a:ext>
            </a:extLst>
          </p:cNvPr>
          <p:cNvGrpSpPr/>
          <p:nvPr/>
        </p:nvGrpSpPr>
        <p:grpSpPr>
          <a:xfrm>
            <a:off x="1246849" y="4742607"/>
            <a:ext cx="1918952" cy="1659430"/>
            <a:chOff x="2725579" y="1878867"/>
            <a:chExt cx="3972561" cy="2360809"/>
          </a:xfrm>
        </p:grpSpPr>
        <p:sp>
          <p:nvSpPr>
            <p:cNvPr id="116" name="円/楕円 4">
              <a:extLst>
                <a:ext uri="{FF2B5EF4-FFF2-40B4-BE49-F238E27FC236}">
                  <a16:creationId xmlns:a16="http://schemas.microsoft.com/office/drawing/2014/main" id="{1864D2D4-75DE-47C3-8EFB-02E66DE5CFDE}"/>
                </a:ext>
              </a:extLst>
            </p:cNvPr>
            <p:cNvSpPr/>
            <p:nvPr/>
          </p:nvSpPr>
          <p:spPr>
            <a:xfrm>
              <a:off x="2725579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円/楕円 9">
              <a:extLst>
                <a:ext uri="{FF2B5EF4-FFF2-40B4-BE49-F238E27FC236}">
                  <a16:creationId xmlns:a16="http://schemas.microsoft.com/office/drawing/2014/main" id="{8A61393B-DB78-407D-AA79-3F5FCB26BC0B}"/>
                </a:ext>
              </a:extLst>
            </p:cNvPr>
            <p:cNvSpPr/>
            <p:nvPr/>
          </p:nvSpPr>
          <p:spPr>
            <a:xfrm>
              <a:off x="2764193" y="2837336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円/楕円 11">
              <a:extLst>
                <a:ext uri="{FF2B5EF4-FFF2-40B4-BE49-F238E27FC236}">
                  <a16:creationId xmlns:a16="http://schemas.microsoft.com/office/drawing/2014/main" id="{7208DC68-A4EE-4FA6-BB45-A68513ED8CFE}"/>
                </a:ext>
              </a:extLst>
            </p:cNvPr>
            <p:cNvSpPr/>
            <p:nvPr/>
          </p:nvSpPr>
          <p:spPr>
            <a:xfrm>
              <a:off x="4153045" y="187886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円/楕円 13">
              <a:extLst>
                <a:ext uri="{FF2B5EF4-FFF2-40B4-BE49-F238E27FC236}">
                  <a16:creationId xmlns:a16="http://schemas.microsoft.com/office/drawing/2014/main" id="{193EC2CF-E618-4472-8D19-131B242D86A3}"/>
                </a:ext>
              </a:extLst>
            </p:cNvPr>
            <p:cNvSpPr/>
            <p:nvPr/>
          </p:nvSpPr>
          <p:spPr>
            <a:xfrm>
              <a:off x="3183041" y="2170899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円/楕円 15">
              <a:extLst>
                <a:ext uri="{FF2B5EF4-FFF2-40B4-BE49-F238E27FC236}">
                  <a16:creationId xmlns:a16="http://schemas.microsoft.com/office/drawing/2014/main" id="{556C7009-26F1-4B75-8F40-7A7DB02C42B5}"/>
                </a:ext>
              </a:extLst>
            </p:cNvPr>
            <p:cNvSpPr/>
            <p:nvPr/>
          </p:nvSpPr>
          <p:spPr>
            <a:xfrm>
              <a:off x="4979049" y="1878867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F68EE98-A855-44FB-857C-C5459B068A5A}"/>
                </a:ext>
              </a:extLst>
            </p:cNvPr>
            <p:cNvCxnSpPr>
              <a:cxnSpLocks/>
              <a:stCxn id="119" idx="3"/>
              <a:endCxn id="117" idx="0"/>
            </p:cNvCxnSpPr>
            <p:nvPr/>
          </p:nvCxnSpPr>
          <p:spPr>
            <a:xfrm flipH="1">
              <a:off x="2908193" y="2416722"/>
              <a:ext cx="317025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B0FDE3C-EFEB-4740-9E38-2080012A7463}"/>
                </a:ext>
              </a:extLst>
            </p:cNvPr>
            <p:cNvCxnSpPr>
              <a:cxnSpLocks/>
              <a:stCxn id="119" idx="7"/>
              <a:endCxn id="118" idx="2"/>
            </p:cNvCxnSpPr>
            <p:nvPr/>
          </p:nvCxnSpPr>
          <p:spPr>
            <a:xfrm flipV="1">
              <a:off x="3428864" y="2022867"/>
              <a:ext cx="724181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2E9D618B-0D9B-4494-8CB2-D92E83280D89}"/>
                </a:ext>
              </a:extLst>
            </p:cNvPr>
            <p:cNvCxnSpPr>
              <a:stCxn id="118" idx="6"/>
              <a:endCxn id="120" idx="2"/>
            </p:cNvCxnSpPr>
            <p:nvPr/>
          </p:nvCxnSpPr>
          <p:spPr>
            <a:xfrm>
              <a:off x="4441045" y="2022867"/>
              <a:ext cx="538004" cy="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7AA58A53-741A-469E-986C-EA40E2CDA418}"/>
                </a:ext>
              </a:extLst>
            </p:cNvPr>
            <p:cNvCxnSpPr>
              <a:cxnSpLocks/>
              <a:stCxn id="120" idx="6"/>
              <a:endCxn id="130" idx="1"/>
            </p:cNvCxnSpPr>
            <p:nvPr/>
          </p:nvCxnSpPr>
          <p:spPr>
            <a:xfrm>
              <a:off x="5267049" y="2022867"/>
              <a:ext cx="749893" cy="190209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円/楕円 254">
              <a:extLst>
                <a:ext uri="{FF2B5EF4-FFF2-40B4-BE49-F238E27FC236}">
                  <a16:creationId xmlns:a16="http://schemas.microsoft.com/office/drawing/2014/main" id="{C900CDBA-0153-430B-BEF8-7D67D93F1199}"/>
                </a:ext>
              </a:extLst>
            </p:cNvPr>
            <p:cNvSpPr/>
            <p:nvPr/>
          </p:nvSpPr>
          <p:spPr>
            <a:xfrm>
              <a:off x="3327039" y="3726942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円/楕円 256">
              <a:extLst>
                <a:ext uri="{FF2B5EF4-FFF2-40B4-BE49-F238E27FC236}">
                  <a16:creationId xmlns:a16="http://schemas.microsoft.com/office/drawing/2014/main" id="{A2C3A138-2529-42C4-9813-929DFC54FE0E}"/>
                </a:ext>
              </a:extLst>
            </p:cNvPr>
            <p:cNvSpPr/>
            <p:nvPr/>
          </p:nvSpPr>
          <p:spPr>
            <a:xfrm>
              <a:off x="4578902" y="3951676"/>
              <a:ext cx="288000" cy="288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25FED3E1-E4DA-433D-AE4B-648048591B7F}"/>
                </a:ext>
              </a:extLst>
            </p:cNvPr>
            <p:cNvCxnSpPr>
              <a:cxnSpLocks/>
              <a:stCxn id="116" idx="4"/>
              <a:endCxn id="125" idx="2"/>
            </p:cNvCxnSpPr>
            <p:nvPr/>
          </p:nvCxnSpPr>
          <p:spPr>
            <a:xfrm>
              <a:off x="2905579" y="3160389"/>
              <a:ext cx="421460" cy="710553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0264F824-62F0-45A6-8CDE-EC3C81E5CC30}"/>
                </a:ext>
              </a:extLst>
            </p:cNvPr>
            <p:cNvCxnSpPr>
              <a:cxnSpLocks/>
              <a:stCxn id="125" idx="5"/>
              <a:endCxn id="126" idx="2"/>
            </p:cNvCxnSpPr>
            <p:nvPr/>
          </p:nvCxnSpPr>
          <p:spPr>
            <a:xfrm>
              <a:off x="3572862" y="3972765"/>
              <a:ext cx="1006040" cy="122911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685C22A4-C9FC-476C-B21F-0C67DB3EA23A}"/>
                </a:ext>
              </a:extLst>
            </p:cNvPr>
            <p:cNvCxnSpPr>
              <a:cxnSpLocks/>
              <a:stCxn id="126" idx="6"/>
              <a:endCxn id="132" idx="3"/>
            </p:cNvCxnSpPr>
            <p:nvPr/>
          </p:nvCxnSpPr>
          <p:spPr>
            <a:xfrm flipV="1">
              <a:off x="4866902" y="3951676"/>
              <a:ext cx="1006040" cy="144000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円/楕円 11">
              <a:extLst>
                <a:ext uri="{FF2B5EF4-FFF2-40B4-BE49-F238E27FC236}">
                  <a16:creationId xmlns:a16="http://schemas.microsoft.com/office/drawing/2014/main" id="{8FA68498-FD73-4BE0-8371-6E3A750889DD}"/>
                </a:ext>
              </a:extLst>
            </p:cNvPr>
            <p:cNvSpPr/>
            <p:nvPr/>
          </p:nvSpPr>
          <p:spPr>
            <a:xfrm>
              <a:off x="5974765" y="2170899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円/楕円 11">
              <a:extLst>
                <a:ext uri="{FF2B5EF4-FFF2-40B4-BE49-F238E27FC236}">
                  <a16:creationId xmlns:a16="http://schemas.microsoft.com/office/drawing/2014/main" id="{03A16CD2-41E6-44C6-80F9-F71FABEF7C28}"/>
                </a:ext>
              </a:extLst>
            </p:cNvPr>
            <p:cNvSpPr/>
            <p:nvPr/>
          </p:nvSpPr>
          <p:spPr>
            <a:xfrm>
              <a:off x="6373705" y="2837336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円/楕円 11">
              <a:extLst>
                <a:ext uri="{FF2B5EF4-FFF2-40B4-BE49-F238E27FC236}">
                  <a16:creationId xmlns:a16="http://schemas.microsoft.com/office/drawing/2014/main" id="{B873B408-7C89-4D55-A456-9B22E61084A5}"/>
                </a:ext>
              </a:extLst>
            </p:cNvPr>
            <p:cNvSpPr/>
            <p:nvPr/>
          </p:nvSpPr>
          <p:spPr>
            <a:xfrm>
              <a:off x="5830765" y="3705853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182A986-45E5-4863-AEA1-8EFE377FC9B1}"/>
                </a:ext>
              </a:extLst>
            </p:cNvPr>
            <p:cNvCxnSpPr>
              <a:cxnSpLocks/>
              <a:stCxn id="132" idx="6"/>
              <a:endCxn id="131" idx="4"/>
            </p:cNvCxnSpPr>
            <p:nvPr/>
          </p:nvCxnSpPr>
          <p:spPr>
            <a:xfrm flipV="1">
              <a:off x="6118765" y="3125336"/>
              <a:ext cx="398940" cy="724517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B94B7513-3A6E-4083-A927-DA5190276A64}"/>
                </a:ext>
              </a:extLst>
            </p:cNvPr>
            <p:cNvCxnSpPr>
              <a:cxnSpLocks/>
              <a:stCxn id="130" idx="5"/>
              <a:endCxn id="131" idx="0"/>
            </p:cNvCxnSpPr>
            <p:nvPr/>
          </p:nvCxnSpPr>
          <p:spPr>
            <a:xfrm>
              <a:off x="6220588" y="2416722"/>
              <a:ext cx="297117" cy="420614"/>
            </a:xfrm>
            <a:prstGeom prst="line">
              <a:avLst/>
            </a:prstGeom>
            <a:ln>
              <a:solidFill>
                <a:srgbClr val="7030A0"/>
              </a:solidFill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627BD0-AA7F-4815-9C5C-C694A55065F2}"/>
                </a:ext>
              </a:extLst>
            </p:cNvPr>
            <p:cNvCxnSpPr>
              <a:cxnSpLocks/>
              <a:stCxn id="119" idx="6"/>
              <a:endCxn id="130" idx="2"/>
            </p:cNvCxnSpPr>
            <p:nvPr/>
          </p:nvCxnSpPr>
          <p:spPr>
            <a:xfrm>
              <a:off x="3471041" y="2314899"/>
              <a:ext cx="2503724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10CC6287-48CD-4D34-BFA2-4854DA6C375A}"/>
                </a:ext>
              </a:extLst>
            </p:cNvPr>
            <p:cNvCxnSpPr>
              <a:cxnSpLocks/>
              <a:stCxn id="119" idx="5"/>
              <a:endCxn id="126" idx="0"/>
            </p:cNvCxnSpPr>
            <p:nvPr/>
          </p:nvCxnSpPr>
          <p:spPr>
            <a:xfrm>
              <a:off x="3428864" y="2416722"/>
              <a:ext cx="1294038" cy="153495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3C33A444-AF45-4BF8-AD30-1C068B817F85}"/>
                </a:ext>
              </a:extLst>
            </p:cNvPr>
            <p:cNvCxnSpPr>
              <a:cxnSpLocks/>
              <a:stCxn id="117" idx="5"/>
              <a:endCxn id="126" idx="1"/>
            </p:cNvCxnSpPr>
            <p:nvPr/>
          </p:nvCxnSpPr>
          <p:spPr>
            <a:xfrm>
              <a:off x="3010016" y="3083159"/>
              <a:ext cx="1611063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BAACA3EB-6A9C-47F7-9AC8-78AB57BDCF39}"/>
                </a:ext>
              </a:extLst>
            </p:cNvPr>
            <p:cNvCxnSpPr>
              <a:cxnSpLocks/>
              <a:stCxn id="131" idx="3"/>
              <a:endCxn id="126" idx="7"/>
            </p:cNvCxnSpPr>
            <p:nvPr/>
          </p:nvCxnSpPr>
          <p:spPr>
            <a:xfrm flipH="1">
              <a:off x="4824725" y="3083159"/>
              <a:ext cx="1591157" cy="910694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円/楕円 152">
              <a:extLst>
                <a:ext uri="{FF2B5EF4-FFF2-40B4-BE49-F238E27FC236}">
                  <a16:creationId xmlns:a16="http://schemas.microsoft.com/office/drawing/2014/main" id="{2FFD92DB-4993-4F32-A272-B2987D37A6A5}"/>
                </a:ext>
              </a:extLst>
            </p:cNvPr>
            <p:cNvSpPr/>
            <p:nvPr/>
          </p:nvSpPr>
          <p:spPr>
            <a:xfrm>
              <a:off x="6338140" y="2800389"/>
              <a:ext cx="360000" cy="36000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27" name="矢印: 下 26">
            <a:extLst>
              <a:ext uri="{FF2B5EF4-FFF2-40B4-BE49-F238E27FC236}">
                <a16:creationId xmlns:a16="http://schemas.microsoft.com/office/drawing/2014/main" id="{1627DF7F-0577-447D-9BDA-8376C5666E06}"/>
              </a:ext>
            </a:extLst>
          </p:cNvPr>
          <p:cNvSpPr/>
          <p:nvPr/>
        </p:nvSpPr>
        <p:spPr>
          <a:xfrm rot="2795277">
            <a:off x="3155038" y="3864374"/>
            <a:ext cx="403653" cy="108347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0" name="矢印: 下 139">
            <a:extLst>
              <a:ext uri="{FF2B5EF4-FFF2-40B4-BE49-F238E27FC236}">
                <a16:creationId xmlns:a16="http://schemas.microsoft.com/office/drawing/2014/main" id="{96263BE9-3329-4252-A361-DC4D3225C437}"/>
              </a:ext>
            </a:extLst>
          </p:cNvPr>
          <p:cNvSpPr/>
          <p:nvPr/>
        </p:nvSpPr>
        <p:spPr>
          <a:xfrm rot="18972356">
            <a:off x="5611206" y="3864545"/>
            <a:ext cx="403653" cy="108347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コンテンツ プレースホルダー 2">
            <a:extLst>
              <a:ext uri="{FF2B5EF4-FFF2-40B4-BE49-F238E27FC236}">
                <a16:creationId xmlns:a16="http://schemas.microsoft.com/office/drawing/2014/main" id="{E82C461D-2D65-406D-BDC4-4D614009FDFC}"/>
              </a:ext>
            </a:extLst>
          </p:cNvPr>
          <p:cNvSpPr txBox="1">
            <a:spLocks/>
          </p:cNvSpPr>
          <p:nvPr/>
        </p:nvSpPr>
        <p:spPr>
          <a:xfrm>
            <a:off x="975358" y="911215"/>
            <a:ext cx="8049371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盤面の状況を頂点，選択肢を有向辺（矢印）とみなす．</a:t>
            </a:r>
            <a:endParaRPr lang="en-US" altLang="ja-JP" dirty="0"/>
          </a:p>
        </p:txBody>
      </p:sp>
      <p:sp>
        <p:nvSpPr>
          <p:cNvPr id="142" name="コンテンツ プレースホルダー 2">
            <a:extLst>
              <a:ext uri="{FF2B5EF4-FFF2-40B4-BE49-F238E27FC236}">
                <a16:creationId xmlns:a16="http://schemas.microsoft.com/office/drawing/2014/main" id="{818EACC8-C042-49A3-85A1-0D6CD20B4774}"/>
              </a:ext>
            </a:extLst>
          </p:cNvPr>
          <p:cNvSpPr txBox="1">
            <a:spLocks/>
          </p:cNvSpPr>
          <p:nvPr/>
        </p:nvSpPr>
        <p:spPr>
          <a:xfrm>
            <a:off x="1596316" y="3957674"/>
            <a:ext cx="1406758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青を選ぶ</a:t>
            </a:r>
            <a:endParaRPr lang="en-US" altLang="ja-JP" dirty="0"/>
          </a:p>
        </p:txBody>
      </p:sp>
      <p:sp>
        <p:nvSpPr>
          <p:cNvPr id="143" name="コンテンツ プレースホルダー 2">
            <a:extLst>
              <a:ext uri="{FF2B5EF4-FFF2-40B4-BE49-F238E27FC236}">
                <a16:creationId xmlns:a16="http://schemas.microsoft.com/office/drawing/2014/main" id="{B113C71F-9612-46EE-8E9C-446DA08A3669}"/>
              </a:ext>
            </a:extLst>
          </p:cNvPr>
          <p:cNvSpPr txBox="1">
            <a:spLocks/>
          </p:cNvSpPr>
          <p:nvPr/>
        </p:nvSpPr>
        <p:spPr>
          <a:xfrm>
            <a:off x="6340045" y="3957674"/>
            <a:ext cx="1406758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白を選ぶ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31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D4B2A53B-6418-46BA-A744-CD86CB0CE0C5}"/>
              </a:ext>
            </a:extLst>
          </p:cNvPr>
          <p:cNvSpPr/>
          <p:nvPr/>
        </p:nvSpPr>
        <p:spPr>
          <a:xfrm>
            <a:off x="3548332" y="2292626"/>
            <a:ext cx="2045586" cy="1994608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1E474E49-688A-4921-87AC-58E7E87E287A}"/>
              </a:ext>
            </a:extLst>
          </p:cNvPr>
          <p:cNvSpPr/>
          <p:nvPr/>
        </p:nvSpPr>
        <p:spPr>
          <a:xfrm>
            <a:off x="5915758" y="4563492"/>
            <a:ext cx="2045586" cy="199460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FC6378BF-3945-4C3D-9604-8EE3BD224A09}"/>
              </a:ext>
            </a:extLst>
          </p:cNvPr>
          <p:cNvSpPr/>
          <p:nvPr/>
        </p:nvSpPr>
        <p:spPr>
          <a:xfrm>
            <a:off x="1182657" y="4575018"/>
            <a:ext cx="2045586" cy="199460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924C53-A3BC-4405-A60B-D37C100F8929}"/>
              </a:ext>
            </a:extLst>
          </p:cNvPr>
          <p:cNvCxnSpPr>
            <a:cxnSpLocks/>
            <a:stCxn id="8" idx="5"/>
            <a:endCxn id="82" idx="1"/>
          </p:cNvCxnSpPr>
          <p:nvPr/>
        </p:nvCxnSpPr>
        <p:spPr>
          <a:xfrm>
            <a:off x="5294349" y="3995130"/>
            <a:ext cx="920978" cy="86046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1FB114E-494F-4354-86B4-A87603068E90}"/>
              </a:ext>
            </a:extLst>
          </p:cNvPr>
          <p:cNvCxnSpPr>
            <a:cxnSpLocks/>
            <a:stCxn id="8" idx="3"/>
            <a:endCxn id="114" idx="7"/>
          </p:cNvCxnSpPr>
          <p:nvPr/>
        </p:nvCxnSpPr>
        <p:spPr>
          <a:xfrm flipH="1">
            <a:off x="2928674" y="3995130"/>
            <a:ext cx="919227" cy="871992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コンテンツ プレースホルダー 2">
            <a:extLst>
              <a:ext uri="{FF2B5EF4-FFF2-40B4-BE49-F238E27FC236}">
                <a16:creationId xmlns:a16="http://schemas.microsoft.com/office/drawing/2014/main" id="{CA2CD765-7EE9-48AC-92A5-BDF98C756B3B}"/>
              </a:ext>
            </a:extLst>
          </p:cNvPr>
          <p:cNvSpPr txBox="1">
            <a:spLocks/>
          </p:cNvSpPr>
          <p:nvPr/>
        </p:nvSpPr>
        <p:spPr>
          <a:xfrm>
            <a:off x="975358" y="911215"/>
            <a:ext cx="8049371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盤面の状況を頂点，選択肢を有向辺（矢印）とみなす．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956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r>
              <a:rPr lang="en-US" altLang="ja-JP" dirty="0"/>
              <a:t>[FW12]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cxnSpLocks/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2855368" y="1980351"/>
            <a:ext cx="1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252719" y="3120878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428736" y="4468119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3C06927F-470F-4139-AAFA-8074415817AC}"/>
              </a:ext>
            </a:extLst>
          </p:cNvPr>
          <p:cNvSpPr/>
          <p:nvPr/>
        </p:nvSpPr>
        <p:spPr>
          <a:xfrm>
            <a:off x="2467629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23528AEF-C6A1-44BB-9AFB-1CBEB03DA990}"/>
              </a:ext>
            </a:extLst>
          </p:cNvPr>
          <p:cNvSpPr/>
          <p:nvPr/>
        </p:nvSpPr>
        <p:spPr>
          <a:xfrm>
            <a:off x="1674242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5427644D-E4E8-48BD-A6BA-4FA149AAEBAF}"/>
              </a:ext>
            </a:extLst>
          </p:cNvPr>
          <p:cNvSpPr/>
          <p:nvPr/>
        </p:nvSpPr>
        <p:spPr>
          <a:xfrm>
            <a:off x="3568574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5" name="乗算記号 44">
            <a:extLst>
              <a:ext uri="{FF2B5EF4-FFF2-40B4-BE49-F238E27FC236}">
                <a16:creationId xmlns:a16="http://schemas.microsoft.com/office/drawing/2014/main" id="{6649CDC4-83B1-4468-B0D1-FAC026F67729}"/>
              </a:ext>
            </a:extLst>
          </p:cNvPr>
          <p:cNvSpPr/>
          <p:nvPr/>
        </p:nvSpPr>
        <p:spPr>
          <a:xfrm>
            <a:off x="4427133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: 塗りつぶしなし 46">
            <a:extLst>
              <a:ext uri="{FF2B5EF4-FFF2-40B4-BE49-F238E27FC236}">
                <a16:creationId xmlns:a16="http://schemas.microsoft.com/office/drawing/2014/main" id="{4999E47E-447B-43FE-950B-83905A1CC2EE}"/>
              </a:ext>
            </a:extLst>
          </p:cNvPr>
          <p:cNvSpPr/>
          <p:nvPr/>
        </p:nvSpPr>
        <p:spPr>
          <a:xfrm>
            <a:off x="5531818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円: 塗りつぶしなし 47">
            <a:extLst>
              <a:ext uri="{FF2B5EF4-FFF2-40B4-BE49-F238E27FC236}">
                <a16:creationId xmlns:a16="http://schemas.microsoft.com/office/drawing/2014/main" id="{68DC3E50-46E0-4E7C-892A-391560333BA8}"/>
              </a:ext>
            </a:extLst>
          </p:cNvPr>
          <p:cNvSpPr/>
          <p:nvPr/>
        </p:nvSpPr>
        <p:spPr>
          <a:xfrm>
            <a:off x="6393434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円: 塗りつぶしなし 49">
            <a:extLst>
              <a:ext uri="{FF2B5EF4-FFF2-40B4-BE49-F238E27FC236}">
                <a16:creationId xmlns:a16="http://schemas.microsoft.com/office/drawing/2014/main" id="{534719E4-E065-45A7-A95C-25A57068040B}"/>
              </a:ext>
            </a:extLst>
          </p:cNvPr>
          <p:cNvSpPr/>
          <p:nvPr/>
        </p:nvSpPr>
        <p:spPr>
          <a:xfrm>
            <a:off x="7498150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乗算記号 50">
            <a:extLst>
              <a:ext uri="{FF2B5EF4-FFF2-40B4-BE49-F238E27FC236}">
                <a16:creationId xmlns:a16="http://schemas.microsoft.com/office/drawing/2014/main" id="{C9198514-3A45-40A6-9710-39270247D9B4}"/>
              </a:ext>
            </a:extLst>
          </p:cNvPr>
          <p:cNvSpPr/>
          <p:nvPr/>
        </p:nvSpPr>
        <p:spPr>
          <a:xfrm>
            <a:off x="8291537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3" name="円: 塗りつぶしなし 52">
            <a:extLst>
              <a:ext uri="{FF2B5EF4-FFF2-40B4-BE49-F238E27FC236}">
                <a16:creationId xmlns:a16="http://schemas.microsoft.com/office/drawing/2014/main" id="{E7830D7A-5988-46FD-9649-C353C2D710C8}"/>
              </a:ext>
            </a:extLst>
          </p:cNvPr>
          <p:cNvSpPr/>
          <p:nvPr/>
        </p:nvSpPr>
        <p:spPr>
          <a:xfrm>
            <a:off x="2123878" y="4500816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乗算記号 53">
            <a:extLst>
              <a:ext uri="{FF2B5EF4-FFF2-40B4-BE49-F238E27FC236}">
                <a16:creationId xmlns:a16="http://schemas.microsoft.com/office/drawing/2014/main" id="{53315065-FB40-4D40-B230-001839DCD8F5}"/>
              </a:ext>
            </a:extLst>
          </p:cNvPr>
          <p:cNvSpPr/>
          <p:nvPr/>
        </p:nvSpPr>
        <p:spPr>
          <a:xfrm>
            <a:off x="3977461" y="442676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824F3D15-7787-4042-BA15-B280248E8E86}"/>
              </a:ext>
            </a:extLst>
          </p:cNvPr>
          <p:cNvSpPr/>
          <p:nvPr/>
        </p:nvSpPr>
        <p:spPr>
          <a:xfrm>
            <a:off x="3094484" y="3076632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: 塗りつぶしなし 56">
            <a:extLst>
              <a:ext uri="{FF2B5EF4-FFF2-40B4-BE49-F238E27FC236}">
                <a16:creationId xmlns:a16="http://schemas.microsoft.com/office/drawing/2014/main" id="{42FA3EEF-B22F-41C4-AC36-DE6DF643B183}"/>
              </a:ext>
            </a:extLst>
          </p:cNvPr>
          <p:cNvSpPr/>
          <p:nvPr/>
        </p:nvSpPr>
        <p:spPr>
          <a:xfrm>
            <a:off x="5981249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円: 塗りつぶしなし 58">
            <a:extLst>
              <a:ext uri="{FF2B5EF4-FFF2-40B4-BE49-F238E27FC236}">
                <a16:creationId xmlns:a16="http://schemas.microsoft.com/office/drawing/2014/main" id="{35DBC5F4-9038-4174-B4A6-B07AA4A1DF2D}"/>
              </a:ext>
            </a:extLst>
          </p:cNvPr>
          <p:cNvSpPr/>
          <p:nvPr/>
        </p:nvSpPr>
        <p:spPr>
          <a:xfrm>
            <a:off x="7925363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円: 塗りつぶしなし 61">
            <a:extLst>
              <a:ext uri="{FF2B5EF4-FFF2-40B4-BE49-F238E27FC236}">
                <a16:creationId xmlns:a16="http://schemas.microsoft.com/office/drawing/2014/main" id="{47B75434-4DD7-40CA-8949-1DB894FAB6C4}"/>
              </a:ext>
            </a:extLst>
          </p:cNvPr>
          <p:cNvSpPr/>
          <p:nvPr/>
        </p:nvSpPr>
        <p:spPr>
          <a:xfrm>
            <a:off x="6944406" y="3163545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円: 塗りつぶしなし 62">
            <a:extLst>
              <a:ext uri="{FF2B5EF4-FFF2-40B4-BE49-F238E27FC236}">
                <a16:creationId xmlns:a16="http://schemas.microsoft.com/office/drawing/2014/main" id="{8635BFBE-4A89-4EA2-BEE1-1CD57F0B6876}"/>
              </a:ext>
            </a:extLst>
          </p:cNvPr>
          <p:cNvSpPr/>
          <p:nvPr/>
        </p:nvSpPr>
        <p:spPr>
          <a:xfrm>
            <a:off x="5034910" y="2066221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F901D494-10A7-4393-AEDA-61D75EDDBB1F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ゲーム木を作成し，葉から勝敗を決定していくことで</a:t>
            </a:r>
            <a:endParaRPr lang="en-US" altLang="ja-JP" dirty="0"/>
          </a:p>
          <a:p>
            <a:r>
              <a:rPr lang="ja-JP" altLang="en-US" dirty="0"/>
              <a:t>現在の番から勝敗を判定できる．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A6FA71-BDEB-4A75-AA32-413540287DD7}"/>
              </a:ext>
            </a:extLst>
          </p:cNvPr>
          <p:cNvSpPr txBox="1"/>
          <p:nvPr/>
        </p:nvSpPr>
        <p:spPr>
          <a:xfrm>
            <a:off x="-73646" y="5761334"/>
            <a:ext cx="179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ゲーム終了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r>
              <a:rPr lang="en-US" altLang="ja-JP" dirty="0"/>
              <a:t>[FW12]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cxnSpLocks/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2855368" y="1980351"/>
            <a:ext cx="1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252719" y="3120878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428736" y="4468119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3C06927F-470F-4139-AAFA-8074415817AC}"/>
              </a:ext>
            </a:extLst>
          </p:cNvPr>
          <p:cNvSpPr/>
          <p:nvPr/>
        </p:nvSpPr>
        <p:spPr>
          <a:xfrm>
            <a:off x="2467629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23528AEF-C6A1-44BB-9AFB-1CBEB03DA990}"/>
              </a:ext>
            </a:extLst>
          </p:cNvPr>
          <p:cNvSpPr/>
          <p:nvPr/>
        </p:nvSpPr>
        <p:spPr>
          <a:xfrm>
            <a:off x="1674242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5427644D-E4E8-48BD-A6BA-4FA149AAEBAF}"/>
              </a:ext>
            </a:extLst>
          </p:cNvPr>
          <p:cNvSpPr/>
          <p:nvPr/>
        </p:nvSpPr>
        <p:spPr>
          <a:xfrm>
            <a:off x="3568574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5" name="乗算記号 44">
            <a:extLst>
              <a:ext uri="{FF2B5EF4-FFF2-40B4-BE49-F238E27FC236}">
                <a16:creationId xmlns:a16="http://schemas.microsoft.com/office/drawing/2014/main" id="{6649CDC4-83B1-4468-B0D1-FAC026F67729}"/>
              </a:ext>
            </a:extLst>
          </p:cNvPr>
          <p:cNvSpPr/>
          <p:nvPr/>
        </p:nvSpPr>
        <p:spPr>
          <a:xfrm>
            <a:off x="4427133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: 塗りつぶしなし 46">
            <a:extLst>
              <a:ext uri="{FF2B5EF4-FFF2-40B4-BE49-F238E27FC236}">
                <a16:creationId xmlns:a16="http://schemas.microsoft.com/office/drawing/2014/main" id="{4999E47E-447B-43FE-950B-83905A1CC2EE}"/>
              </a:ext>
            </a:extLst>
          </p:cNvPr>
          <p:cNvSpPr/>
          <p:nvPr/>
        </p:nvSpPr>
        <p:spPr>
          <a:xfrm>
            <a:off x="5531818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円: 塗りつぶしなし 47">
            <a:extLst>
              <a:ext uri="{FF2B5EF4-FFF2-40B4-BE49-F238E27FC236}">
                <a16:creationId xmlns:a16="http://schemas.microsoft.com/office/drawing/2014/main" id="{68DC3E50-46E0-4E7C-892A-391560333BA8}"/>
              </a:ext>
            </a:extLst>
          </p:cNvPr>
          <p:cNvSpPr/>
          <p:nvPr/>
        </p:nvSpPr>
        <p:spPr>
          <a:xfrm>
            <a:off x="6393434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円: 塗りつぶしなし 49">
            <a:extLst>
              <a:ext uri="{FF2B5EF4-FFF2-40B4-BE49-F238E27FC236}">
                <a16:creationId xmlns:a16="http://schemas.microsoft.com/office/drawing/2014/main" id="{534719E4-E065-45A7-A95C-25A57068040B}"/>
              </a:ext>
            </a:extLst>
          </p:cNvPr>
          <p:cNvSpPr/>
          <p:nvPr/>
        </p:nvSpPr>
        <p:spPr>
          <a:xfrm>
            <a:off x="7498150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乗算記号 50">
            <a:extLst>
              <a:ext uri="{FF2B5EF4-FFF2-40B4-BE49-F238E27FC236}">
                <a16:creationId xmlns:a16="http://schemas.microsoft.com/office/drawing/2014/main" id="{C9198514-3A45-40A6-9710-39270247D9B4}"/>
              </a:ext>
            </a:extLst>
          </p:cNvPr>
          <p:cNvSpPr/>
          <p:nvPr/>
        </p:nvSpPr>
        <p:spPr>
          <a:xfrm>
            <a:off x="8291537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3" name="円: 塗りつぶしなし 52">
            <a:extLst>
              <a:ext uri="{FF2B5EF4-FFF2-40B4-BE49-F238E27FC236}">
                <a16:creationId xmlns:a16="http://schemas.microsoft.com/office/drawing/2014/main" id="{E7830D7A-5988-46FD-9649-C353C2D710C8}"/>
              </a:ext>
            </a:extLst>
          </p:cNvPr>
          <p:cNvSpPr/>
          <p:nvPr/>
        </p:nvSpPr>
        <p:spPr>
          <a:xfrm>
            <a:off x="2123878" y="4500816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乗算記号 53">
            <a:extLst>
              <a:ext uri="{FF2B5EF4-FFF2-40B4-BE49-F238E27FC236}">
                <a16:creationId xmlns:a16="http://schemas.microsoft.com/office/drawing/2014/main" id="{53315065-FB40-4D40-B230-001839DCD8F5}"/>
              </a:ext>
            </a:extLst>
          </p:cNvPr>
          <p:cNvSpPr/>
          <p:nvPr/>
        </p:nvSpPr>
        <p:spPr>
          <a:xfrm>
            <a:off x="3977461" y="442676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824F3D15-7787-4042-BA15-B280248E8E86}"/>
              </a:ext>
            </a:extLst>
          </p:cNvPr>
          <p:cNvSpPr/>
          <p:nvPr/>
        </p:nvSpPr>
        <p:spPr>
          <a:xfrm>
            <a:off x="3094484" y="3076632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: 塗りつぶしなし 56">
            <a:extLst>
              <a:ext uri="{FF2B5EF4-FFF2-40B4-BE49-F238E27FC236}">
                <a16:creationId xmlns:a16="http://schemas.microsoft.com/office/drawing/2014/main" id="{42FA3EEF-B22F-41C4-AC36-DE6DF643B183}"/>
              </a:ext>
            </a:extLst>
          </p:cNvPr>
          <p:cNvSpPr/>
          <p:nvPr/>
        </p:nvSpPr>
        <p:spPr>
          <a:xfrm>
            <a:off x="5981249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円: 塗りつぶしなし 58">
            <a:extLst>
              <a:ext uri="{FF2B5EF4-FFF2-40B4-BE49-F238E27FC236}">
                <a16:creationId xmlns:a16="http://schemas.microsoft.com/office/drawing/2014/main" id="{35DBC5F4-9038-4174-B4A6-B07AA4A1DF2D}"/>
              </a:ext>
            </a:extLst>
          </p:cNvPr>
          <p:cNvSpPr/>
          <p:nvPr/>
        </p:nvSpPr>
        <p:spPr>
          <a:xfrm>
            <a:off x="7925363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円: 塗りつぶしなし 61">
            <a:extLst>
              <a:ext uri="{FF2B5EF4-FFF2-40B4-BE49-F238E27FC236}">
                <a16:creationId xmlns:a16="http://schemas.microsoft.com/office/drawing/2014/main" id="{47B75434-4DD7-40CA-8949-1DB894FAB6C4}"/>
              </a:ext>
            </a:extLst>
          </p:cNvPr>
          <p:cNvSpPr/>
          <p:nvPr/>
        </p:nvSpPr>
        <p:spPr>
          <a:xfrm>
            <a:off x="6944406" y="3163545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円: 塗りつぶしなし 62">
            <a:extLst>
              <a:ext uri="{FF2B5EF4-FFF2-40B4-BE49-F238E27FC236}">
                <a16:creationId xmlns:a16="http://schemas.microsoft.com/office/drawing/2014/main" id="{8635BFBE-4A89-4EA2-BEE1-1CD57F0B6876}"/>
              </a:ext>
            </a:extLst>
          </p:cNvPr>
          <p:cNvSpPr/>
          <p:nvPr/>
        </p:nvSpPr>
        <p:spPr>
          <a:xfrm>
            <a:off x="5034910" y="2066221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F901D494-10A7-4393-AEDA-61D75EDDBB1F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ゲーム木を作成し，葉から勝敗を決定していくことで</a:t>
            </a:r>
            <a:endParaRPr lang="en-US" altLang="ja-JP" dirty="0"/>
          </a:p>
          <a:p>
            <a:r>
              <a:rPr lang="ja-JP" altLang="en-US" dirty="0"/>
              <a:t>現在の番から勝敗を判定できる．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A6FA71-BDEB-4A75-AA32-413540287DD7}"/>
              </a:ext>
            </a:extLst>
          </p:cNvPr>
          <p:cNvSpPr txBox="1"/>
          <p:nvPr/>
        </p:nvSpPr>
        <p:spPr>
          <a:xfrm>
            <a:off x="-73646" y="5761334"/>
            <a:ext cx="179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ゲーム終了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03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r>
              <a:rPr lang="en-US" altLang="ja-JP" dirty="0"/>
              <a:t>[FW12]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cxnSpLocks/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2855368" y="1980351"/>
            <a:ext cx="149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04F69D7-5357-4C3C-BD7D-60671754E8F0}"/>
              </a:ext>
            </a:extLst>
          </p:cNvPr>
          <p:cNvSpPr txBox="1"/>
          <p:nvPr/>
        </p:nvSpPr>
        <p:spPr>
          <a:xfrm>
            <a:off x="1252719" y="3120878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22F2AE1-F4BF-490C-93C6-B2785FBA3AC9}"/>
              </a:ext>
            </a:extLst>
          </p:cNvPr>
          <p:cNvSpPr txBox="1"/>
          <p:nvPr/>
        </p:nvSpPr>
        <p:spPr>
          <a:xfrm>
            <a:off x="428736" y="4468119"/>
            <a:ext cx="14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3C06927F-470F-4139-AAFA-8074415817AC}"/>
              </a:ext>
            </a:extLst>
          </p:cNvPr>
          <p:cNvSpPr/>
          <p:nvPr/>
        </p:nvSpPr>
        <p:spPr>
          <a:xfrm>
            <a:off x="2467629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23528AEF-C6A1-44BB-9AFB-1CBEB03DA990}"/>
              </a:ext>
            </a:extLst>
          </p:cNvPr>
          <p:cNvSpPr/>
          <p:nvPr/>
        </p:nvSpPr>
        <p:spPr>
          <a:xfrm>
            <a:off x="1674242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乗算記号 43">
            <a:extLst>
              <a:ext uri="{FF2B5EF4-FFF2-40B4-BE49-F238E27FC236}">
                <a16:creationId xmlns:a16="http://schemas.microsoft.com/office/drawing/2014/main" id="{5427644D-E4E8-48BD-A6BA-4FA149AAEBAF}"/>
              </a:ext>
            </a:extLst>
          </p:cNvPr>
          <p:cNvSpPr/>
          <p:nvPr/>
        </p:nvSpPr>
        <p:spPr>
          <a:xfrm>
            <a:off x="3568574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5" name="乗算記号 44">
            <a:extLst>
              <a:ext uri="{FF2B5EF4-FFF2-40B4-BE49-F238E27FC236}">
                <a16:creationId xmlns:a16="http://schemas.microsoft.com/office/drawing/2014/main" id="{6649CDC4-83B1-4468-B0D1-FAC026F67729}"/>
              </a:ext>
            </a:extLst>
          </p:cNvPr>
          <p:cNvSpPr/>
          <p:nvPr/>
        </p:nvSpPr>
        <p:spPr>
          <a:xfrm>
            <a:off x="4427133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: 塗りつぶしなし 46">
            <a:extLst>
              <a:ext uri="{FF2B5EF4-FFF2-40B4-BE49-F238E27FC236}">
                <a16:creationId xmlns:a16="http://schemas.microsoft.com/office/drawing/2014/main" id="{4999E47E-447B-43FE-950B-83905A1CC2EE}"/>
              </a:ext>
            </a:extLst>
          </p:cNvPr>
          <p:cNvSpPr/>
          <p:nvPr/>
        </p:nvSpPr>
        <p:spPr>
          <a:xfrm>
            <a:off x="5531818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8" name="円: 塗りつぶしなし 47">
            <a:extLst>
              <a:ext uri="{FF2B5EF4-FFF2-40B4-BE49-F238E27FC236}">
                <a16:creationId xmlns:a16="http://schemas.microsoft.com/office/drawing/2014/main" id="{68DC3E50-46E0-4E7C-892A-391560333BA8}"/>
              </a:ext>
            </a:extLst>
          </p:cNvPr>
          <p:cNvSpPr/>
          <p:nvPr/>
        </p:nvSpPr>
        <p:spPr>
          <a:xfrm>
            <a:off x="6393434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円: 塗りつぶしなし 49">
            <a:extLst>
              <a:ext uri="{FF2B5EF4-FFF2-40B4-BE49-F238E27FC236}">
                <a16:creationId xmlns:a16="http://schemas.microsoft.com/office/drawing/2014/main" id="{534719E4-E065-45A7-A95C-25A57068040B}"/>
              </a:ext>
            </a:extLst>
          </p:cNvPr>
          <p:cNvSpPr/>
          <p:nvPr/>
        </p:nvSpPr>
        <p:spPr>
          <a:xfrm>
            <a:off x="7498150" y="5796801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乗算記号 50">
            <a:extLst>
              <a:ext uri="{FF2B5EF4-FFF2-40B4-BE49-F238E27FC236}">
                <a16:creationId xmlns:a16="http://schemas.microsoft.com/office/drawing/2014/main" id="{C9198514-3A45-40A6-9710-39270247D9B4}"/>
              </a:ext>
            </a:extLst>
          </p:cNvPr>
          <p:cNvSpPr/>
          <p:nvPr/>
        </p:nvSpPr>
        <p:spPr>
          <a:xfrm>
            <a:off x="8291537" y="5722167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3" name="円: 塗りつぶしなし 52">
            <a:extLst>
              <a:ext uri="{FF2B5EF4-FFF2-40B4-BE49-F238E27FC236}">
                <a16:creationId xmlns:a16="http://schemas.microsoft.com/office/drawing/2014/main" id="{E7830D7A-5988-46FD-9649-C353C2D710C8}"/>
              </a:ext>
            </a:extLst>
          </p:cNvPr>
          <p:cNvSpPr/>
          <p:nvPr/>
        </p:nvSpPr>
        <p:spPr>
          <a:xfrm>
            <a:off x="2123878" y="4500816"/>
            <a:ext cx="396000" cy="396000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乗算記号 53">
            <a:extLst>
              <a:ext uri="{FF2B5EF4-FFF2-40B4-BE49-F238E27FC236}">
                <a16:creationId xmlns:a16="http://schemas.microsoft.com/office/drawing/2014/main" id="{53315065-FB40-4D40-B230-001839DCD8F5}"/>
              </a:ext>
            </a:extLst>
          </p:cNvPr>
          <p:cNvSpPr/>
          <p:nvPr/>
        </p:nvSpPr>
        <p:spPr>
          <a:xfrm>
            <a:off x="3977461" y="442676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824F3D15-7787-4042-BA15-B280248E8E86}"/>
              </a:ext>
            </a:extLst>
          </p:cNvPr>
          <p:cNvSpPr/>
          <p:nvPr/>
        </p:nvSpPr>
        <p:spPr>
          <a:xfrm>
            <a:off x="3094484" y="3076632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: 塗りつぶしなし 56">
            <a:extLst>
              <a:ext uri="{FF2B5EF4-FFF2-40B4-BE49-F238E27FC236}">
                <a16:creationId xmlns:a16="http://schemas.microsoft.com/office/drawing/2014/main" id="{42FA3EEF-B22F-41C4-AC36-DE6DF643B183}"/>
              </a:ext>
            </a:extLst>
          </p:cNvPr>
          <p:cNvSpPr/>
          <p:nvPr/>
        </p:nvSpPr>
        <p:spPr>
          <a:xfrm>
            <a:off x="5981249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円: 塗りつぶしなし 58">
            <a:extLst>
              <a:ext uri="{FF2B5EF4-FFF2-40B4-BE49-F238E27FC236}">
                <a16:creationId xmlns:a16="http://schemas.microsoft.com/office/drawing/2014/main" id="{35DBC5F4-9038-4174-B4A6-B07AA4A1DF2D}"/>
              </a:ext>
            </a:extLst>
          </p:cNvPr>
          <p:cNvSpPr/>
          <p:nvPr/>
        </p:nvSpPr>
        <p:spPr>
          <a:xfrm>
            <a:off x="7925363" y="4515729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円: 塗りつぶしなし 61">
            <a:extLst>
              <a:ext uri="{FF2B5EF4-FFF2-40B4-BE49-F238E27FC236}">
                <a16:creationId xmlns:a16="http://schemas.microsoft.com/office/drawing/2014/main" id="{47B75434-4DD7-40CA-8949-1DB894FAB6C4}"/>
              </a:ext>
            </a:extLst>
          </p:cNvPr>
          <p:cNvSpPr/>
          <p:nvPr/>
        </p:nvSpPr>
        <p:spPr>
          <a:xfrm>
            <a:off x="6944406" y="3163545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3" name="円: 塗りつぶしなし 62">
            <a:extLst>
              <a:ext uri="{FF2B5EF4-FFF2-40B4-BE49-F238E27FC236}">
                <a16:creationId xmlns:a16="http://schemas.microsoft.com/office/drawing/2014/main" id="{8635BFBE-4A89-4EA2-BEE1-1CD57F0B6876}"/>
              </a:ext>
            </a:extLst>
          </p:cNvPr>
          <p:cNvSpPr/>
          <p:nvPr/>
        </p:nvSpPr>
        <p:spPr>
          <a:xfrm>
            <a:off x="5034910" y="2066221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コンテンツ プレースホルダー 2">
                <a:extLst>
                  <a:ext uri="{FF2B5EF4-FFF2-40B4-BE49-F238E27FC236}">
                    <a16:creationId xmlns:a16="http://schemas.microsoft.com/office/drawing/2014/main" id="{F901D494-10A7-4393-AEDA-61D75EDDB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5359" y="911215"/>
                <a:ext cx="7738578" cy="100708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ゲーム木の頂点が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個なので多項式時間で</a:t>
                </a:r>
                <a:endParaRPr lang="en-US" altLang="ja-JP" dirty="0"/>
              </a:p>
              <a:p>
                <a:r>
                  <a:rPr lang="ja-JP" altLang="en-US" dirty="0"/>
                  <a:t>ゲームの勝敗を求められる．</a:t>
                </a:r>
              </a:p>
            </p:txBody>
          </p:sp>
        </mc:Choice>
        <mc:Fallback>
          <p:sp>
            <p:nvSpPr>
              <p:cNvPr id="60" name="コンテンツ プレースホルダー 2">
                <a:extLst>
                  <a:ext uri="{FF2B5EF4-FFF2-40B4-BE49-F238E27FC236}">
                    <a16:creationId xmlns:a16="http://schemas.microsoft.com/office/drawing/2014/main" id="{F901D494-10A7-4393-AEDA-61D75EDD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911215"/>
                <a:ext cx="7738578" cy="1007087"/>
              </a:xfrm>
              <a:prstGeom prst="rect">
                <a:avLst/>
              </a:prstGeom>
              <a:blipFill>
                <a:blip r:embed="rId2"/>
                <a:stretch>
                  <a:fillRect l="-2758" t="-12048" b="-12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A6FA71-BDEB-4A75-AA32-413540287DD7}"/>
              </a:ext>
            </a:extLst>
          </p:cNvPr>
          <p:cNvSpPr txBox="1"/>
          <p:nvPr/>
        </p:nvSpPr>
        <p:spPr>
          <a:xfrm>
            <a:off x="-73646" y="5761334"/>
            <a:ext cx="179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ゲーム終了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37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外平面グラフ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F901D494-10A7-4393-AEDA-61D75EDDBB1F}"/>
              </a:ext>
            </a:extLst>
          </p:cNvPr>
          <p:cNvSpPr txBox="1">
            <a:spLocks/>
          </p:cNvSpPr>
          <p:nvPr/>
        </p:nvSpPr>
        <p:spPr>
          <a:xfrm>
            <a:off x="975359" y="989327"/>
            <a:ext cx="8168641" cy="1512209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手の制限をなくすと，ゲームが終わることを保証できず</a:t>
            </a:r>
            <a:endParaRPr lang="en-US" altLang="ja-JP" dirty="0"/>
          </a:p>
          <a:p>
            <a:r>
              <a:rPr lang="ja-JP" altLang="en-US" dirty="0"/>
              <a:t>色だけが変わって領地が増えないループに陥る場合</a:t>
            </a:r>
            <a:endParaRPr lang="en-US" altLang="ja-JP" dirty="0"/>
          </a:p>
          <a:p>
            <a:r>
              <a:rPr lang="ja-JP" altLang="en-US" dirty="0"/>
              <a:t>がある．</a:t>
            </a:r>
            <a:endParaRPr lang="en-US" altLang="ja-JP" dirty="0"/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501B3BEB-07ED-454C-9E00-19DE0131C07E}"/>
              </a:ext>
            </a:extLst>
          </p:cNvPr>
          <p:cNvSpPr/>
          <p:nvPr/>
        </p:nvSpPr>
        <p:spPr>
          <a:xfrm>
            <a:off x="662218" y="3529169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858C6597-45BA-40DB-BC61-35E94A2607DF}"/>
              </a:ext>
            </a:extLst>
          </p:cNvPr>
          <p:cNvSpPr/>
          <p:nvPr/>
        </p:nvSpPr>
        <p:spPr>
          <a:xfrm>
            <a:off x="2972795" y="3527750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7DFA8E45-AA80-47AE-926E-0B94CA1EBF00}"/>
              </a:ext>
            </a:extLst>
          </p:cNvPr>
          <p:cNvSpPr/>
          <p:nvPr/>
        </p:nvSpPr>
        <p:spPr>
          <a:xfrm>
            <a:off x="4222208" y="3524944"/>
            <a:ext cx="720000" cy="72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CEB02FE3-CECA-416E-ACAB-5E7E3B2D68A4}"/>
              </a:ext>
            </a:extLst>
          </p:cNvPr>
          <p:cNvSpPr/>
          <p:nvPr/>
        </p:nvSpPr>
        <p:spPr>
          <a:xfrm>
            <a:off x="5453177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21211EF-6D06-4238-9CC5-6617C12A478C}"/>
              </a:ext>
            </a:extLst>
          </p:cNvPr>
          <p:cNvSpPr/>
          <p:nvPr/>
        </p:nvSpPr>
        <p:spPr>
          <a:xfrm>
            <a:off x="6700894" y="3524944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95D2C50E-3EEC-4DFF-9FA1-48B3CEE0AFE6}"/>
              </a:ext>
            </a:extLst>
          </p:cNvPr>
          <p:cNvSpPr/>
          <p:nvPr/>
        </p:nvSpPr>
        <p:spPr>
          <a:xfrm>
            <a:off x="8006760" y="3524944"/>
            <a:ext cx="720000" cy="72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AA30912-E411-405C-AC51-57D7BB7D4238}"/>
              </a:ext>
            </a:extLst>
          </p:cNvPr>
          <p:cNvCxnSpPr>
            <a:cxnSpLocks/>
            <a:stCxn id="126" idx="6"/>
          </p:cNvCxnSpPr>
          <p:nvPr/>
        </p:nvCxnSpPr>
        <p:spPr>
          <a:xfrm flipV="1">
            <a:off x="1382218" y="3887750"/>
            <a:ext cx="340888" cy="141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2A1CADC-EE7D-4E38-A3A7-7F3AB6B19AE1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2443106" y="3887750"/>
            <a:ext cx="52968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5D805467-45D8-433E-9023-8B3F924E544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3692795" y="3884944"/>
            <a:ext cx="529413" cy="280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266AA2A-B651-4066-BE55-F9C51E5E417D}"/>
              </a:ext>
            </a:extLst>
          </p:cNvPr>
          <p:cNvCxnSpPr>
            <a:cxnSpLocks/>
            <a:stCxn id="128" idx="6"/>
            <a:endCxn id="129" idx="2"/>
          </p:cNvCxnSpPr>
          <p:nvPr/>
        </p:nvCxnSpPr>
        <p:spPr>
          <a:xfrm>
            <a:off x="4942208" y="3884944"/>
            <a:ext cx="51096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A254D9-7C26-437A-81B3-DEF4DA1FA91E}"/>
              </a:ext>
            </a:extLst>
          </p:cNvPr>
          <p:cNvCxnSpPr>
            <a:cxnSpLocks/>
            <a:stCxn id="129" idx="6"/>
            <a:endCxn id="130" idx="2"/>
          </p:cNvCxnSpPr>
          <p:nvPr/>
        </p:nvCxnSpPr>
        <p:spPr>
          <a:xfrm>
            <a:off x="6173177" y="3884944"/>
            <a:ext cx="52771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4DCA8E7B-1833-4842-BBED-9088B1745A6C}"/>
              </a:ext>
            </a:extLst>
          </p:cNvPr>
          <p:cNvCxnSpPr>
            <a:cxnSpLocks/>
            <a:stCxn id="130" idx="6"/>
            <a:endCxn id="131" idx="2"/>
          </p:cNvCxnSpPr>
          <p:nvPr/>
        </p:nvCxnSpPr>
        <p:spPr>
          <a:xfrm>
            <a:off x="7420894" y="3884944"/>
            <a:ext cx="585866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98C94AD7-2952-413D-83F7-E9197BFB524C}"/>
              </a:ext>
            </a:extLst>
          </p:cNvPr>
          <p:cNvSpPr/>
          <p:nvPr/>
        </p:nvSpPr>
        <p:spPr>
          <a:xfrm>
            <a:off x="166926" y="287139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A1B75C8-8461-4740-8BBD-2ED270B024EA}"/>
              </a:ext>
            </a:extLst>
          </p:cNvPr>
          <p:cNvSpPr/>
          <p:nvPr/>
        </p:nvSpPr>
        <p:spPr>
          <a:xfrm>
            <a:off x="7253525" y="29208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140" name="フローチャート: 結合子 139">
            <a:extLst>
              <a:ext uri="{FF2B5EF4-FFF2-40B4-BE49-F238E27FC236}">
                <a16:creationId xmlns:a16="http://schemas.microsoft.com/office/drawing/2014/main" id="{960A5924-956C-43D2-B0F9-F32BEC147DE3}"/>
              </a:ext>
            </a:extLst>
          </p:cNvPr>
          <p:cNvSpPr/>
          <p:nvPr/>
        </p:nvSpPr>
        <p:spPr>
          <a:xfrm>
            <a:off x="1722058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外平面グラフ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F901D494-10A7-4393-AEDA-61D75EDDBB1F}"/>
              </a:ext>
            </a:extLst>
          </p:cNvPr>
          <p:cNvSpPr txBox="1">
            <a:spLocks/>
          </p:cNvSpPr>
          <p:nvPr/>
        </p:nvSpPr>
        <p:spPr>
          <a:xfrm>
            <a:off x="975359" y="989327"/>
            <a:ext cx="8168641" cy="1512209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手の制限をなくすと，ゲームが終わることを保証できず</a:t>
            </a:r>
            <a:endParaRPr lang="en-US" altLang="ja-JP" dirty="0"/>
          </a:p>
          <a:p>
            <a:r>
              <a:rPr lang="ja-JP" altLang="en-US" dirty="0"/>
              <a:t>色だけが変わって領地が増えないループに陥る場合</a:t>
            </a:r>
            <a:endParaRPr lang="en-US" altLang="ja-JP" dirty="0"/>
          </a:p>
          <a:p>
            <a:r>
              <a:rPr lang="ja-JP" altLang="en-US" dirty="0"/>
              <a:t>がある．</a:t>
            </a:r>
            <a:endParaRPr lang="en-US" altLang="ja-JP" dirty="0"/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501B3BEB-07ED-454C-9E00-19DE0131C07E}"/>
              </a:ext>
            </a:extLst>
          </p:cNvPr>
          <p:cNvSpPr/>
          <p:nvPr/>
        </p:nvSpPr>
        <p:spPr>
          <a:xfrm>
            <a:off x="662218" y="3529169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858C6597-45BA-40DB-BC61-35E94A2607DF}"/>
              </a:ext>
            </a:extLst>
          </p:cNvPr>
          <p:cNvSpPr/>
          <p:nvPr/>
        </p:nvSpPr>
        <p:spPr>
          <a:xfrm>
            <a:off x="2972795" y="3527750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7DFA8E45-AA80-47AE-926E-0B94CA1EBF00}"/>
              </a:ext>
            </a:extLst>
          </p:cNvPr>
          <p:cNvSpPr/>
          <p:nvPr/>
        </p:nvSpPr>
        <p:spPr>
          <a:xfrm>
            <a:off x="4222208" y="3524944"/>
            <a:ext cx="720000" cy="72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CEB02FE3-CECA-416E-ACAB-5E7E3B2D68A4}"/>
              </a:ext>
            </a:extLst>
          </p:cNvPr>
          <p:cNvSpPr/>
          <p:nvPr/>
        </p:nvSpPr>
        <p:spPr>
          <a:xfrm>
            <a:off x="5453177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21211EF-6D06-4238-9CC5-6617C12A478C}"/>
              </a:ext>
            </a:extLst>
          </p:cNvPr>
          <p:cNvSpPr/>
          <p:nvPr/>
        </p:nvSpPr>
        <p:spPr>
          <a:xfrm>
            <a:off x="6700894" y="3524944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95D2C50E-3EEC-4DFF-9FA1-48B3CEE0AFE6}"/>
              </a:ext>
            </a:extLst>
          </p:cNvPr>
          <p:cNvSpPr/>
          <p:nvPr/>
        </p:nvSpPr>
        <p:spPr>
          <a:xfrm>
            <a:off x="8006760" y="3524944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AA30912-E411-405C-AC51-57D7BB7D4238}"/>
              </a:ext>
            </a:extLst>
          </p:cNvPr>
          <p:cNvCxnSpPr>
            <a:cxnSpLocks/>
            <a:stCxn id="126" idx="6"/>
          </p:cNvCxnSpPr>
          <p:nvPr/>
        </p:nvCxnSpPr>
        <p:spPr>
          <a:xfrm flipV="1">
            <a:off x="1382218" y="3887750"/>
            <a:ext cx="340888" cy="141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2A1CADC-EE7D-4E38-A3A7-7F3AB6B19AE1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2443106" y="3887750"/>
            <a:ext cx="52968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5D805467-45D8-433E-9023-8B3F924E544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3692795" y="3884944"/>
            <a:ext cx="529413" cy="280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266AA2A-B651-4066-BE55-F9C51E5E417D}"/>
              </a:ext>
            </a:extLst>
          </p:cNvPr>
          <p:cNvCxnSpPr>
            <a:cxnSpLocks/>
            <a:stCxn id="128" idx="6"/>
            <a:endCxn id="129" idx="2"/>
          </p:cNvCxnSpPr>
          <p:nvPr/>
        </p:nvCxnSpPr>
        <p:spPr>
          <a:xfrm>
            <a:off x="4942208" y="3884944"/>
            <a:ext cx="51096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A254D9-7C26-437A-81B3-DEF4DA1FA91E}"/>
              </a:ext>
            </a:extLst>
          </p:cNvPr>
          <p:cNvCxnSpPr>
            <a:cxnSpLocks/>
            <a:stCxn id="129" idx="6"/>
            <a:endCxn id="130" idx="2"/>
          </p:cNvCxnSpPr>
          <p:nvPr/>
        </p:nvCxnSpPr>
        <p:spPr>
          <a:xfrm>
            <a:off x="6173177" y="3884944"/>
            <a:ext cx="52771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4DCA8E7B-1833-4842-BBED-9088B1745A6C}"/>
              </a:ext>
            </a:extLst>
          </p:cNvPr>
          <p:cNvCxnSpPr>
            <a:cxnSpLocks/>
            <a:stCxn id="130" idx="6"/>
            <a:endCxn id="131" idx="2"/>
          </p:cNvCxnSpPr>
          <p:nvPr/>
        </p:nvCxnSpPr>
        <p:spPr>
          <a:xfrm>
            <a:off x="7420894" y="3884944"/>
            <a:ext cx="585866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98C94AD7-2952-413D-83F7-E9197BFB524C}"/>
              </a:ext>
            </a:extLst>
          </p:cNvPr>
          <p:cNvSpPr/>
          <p:nvPr/>
        </p:nvSpPr>
        <p:spPr>
          <a:xfrm>
            <a:off x="166926" y="287139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A1B75C8-8461-4740-8BBD-2ED270B024EA}"/>
              </a:ext>
            </a:extLst>
          </p:cNvPr>
          <p:cNvSpPr/>
          <p:nvPr/>
        </p:nvSpPr>
        <p:spPr>
          <a:xfrm>
            <a:off x="7253525" y="29208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140" name="フローチャート: 結合子 139">
            <a:extLst>
              <a:ext uri="{FF2B5EF4-FFF2-40B4-BE49-F238E27FC236}">
                <a16:creationId xmlns:a16="http://schemas.microsoft.com/office/drawing/2014/main" id="{960A5924-956C-43D2-B0F9-F32BEC147DE3}"/>
              </a:ext>
            </a:extLst>
          </p:cNvPr>
          <p:cNvSpPr/>
          <p:nvPr/>
        </p:nvSpPr>
        <p:spPr>
          <a:xfrm>
            <a:off x="1722058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E5AECB9-9C06-4301-9D60-F7F4C4CCDE59}"/>
              </a:ext>
            </a:extLst>
          </p:cNvPr>
          <p:cNvSpPr/>
          <p:nvPr/>
        </p:nvSpPr>
        <p:spPr>
          <a:xfrm>
            <a:off x="5687732" y="3882978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BD2757-0728-4A80-BC19-B671FC3837A5}"/>
              </a:ext>
            </a:extLst>
          </p:cNvPr>
          <p:cNvSpPr/>
          <p:nvPr/>
        </p:nvSpPr>
        <p:spPr>
          <a:xfrm>
            <a:off x="2906042" y="3882978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50619A-A845-4364-944C-BF8E61B4F5F2}"/>
              </a:ext>
            </a:extLst>
          </p:cNvPr>
          <p:cNvSpPr/>
          <p:nvPr/>
        </p:nvSpPr>
        <p:spPr>
          <a:xfrm>
            <a:off x="4295596" y="5660886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CD839C0-CD1B-48BE-ACFD-ED1579631269}"/>
              </a:ext>
            </a:extLst>
          </p:cNvPr>
          <p:cNvSpPr/>
          <p:nvPr/>
        </p:nvSpPr>
        <p:spPr>
          <a:xfrm>
            <a:off x="5542262" y="5418824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2491076" y="4567390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529690" y="460433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3918542" y="36458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948538" y="393790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4744546" y="3645868"/>
            <a:ext cx="288000" cy="288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cxnSpLocks/>
            <a:stCxn id="14" idx="3"/>
            <a:endCxn id="10" idx="0"/>
          </p:cNvCxnSpPr>
          <p:nvPr/>
        </p:nvCxnSpPr>
        <p:spPr>
          <a:xfrm flipH="1">
            <a:off x="2673690" y="4183723"/>
            <a:ext cx="317025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  <a:stCxn id="14" idx="7"/>
            <a:endCxn id="12" idx="2"/>
          </p:cNvCxnSpPr>
          <p:nvPr/>
        </p:nvCxnSpPr>
        <p:spPr>
          <a:xfrm flipV="1">
            <a:off x="3194361" y="3789868"/>
            <a:ext cx="724181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4206542" y="3789868"/>
            <a:ext cx="538004" cy="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16" idx="6"/>
            <a:endCxn id="86" idx="1"/>
          </p:cNvCxnSpPr>
          <p:nvPr/>
        </p:nvCxnSpPr>
        <p:spPr>
          <a:xfrm>
            <a:off x="5032546" y="3789868"/>
            <a:ext cx="749893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3092536" y="549394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4344399" y="571867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cxnSpLocks/>
            <a:stCxn id="5" idx="4"/>
            <a:endCxn id="255" idx="2"/>
          </p:cNvCxnSpPr>
          <p:nvPr/>
        </p:nvCxnSpPr>
        <p:spPr>
          <a:xfrm>
            <a:off x="2671076" y="4927390"/>
            <a:ext cx="421460" cy="710553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/>
            <a:stCxn id="255" idx="5"/>
            <a:endCxn id="257" idx="2"/>
          </p:cNvCxnSpPr>
          <p:nvPr/>
        </p:nvCxnSpPr>
        <p:spPr>
          <a:xfrm>
            <a:off x="3338359" y="5739766"/>
            <a:ext cx="1006040" cy="122911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cxnSpLocks/>
            <a:stCxn id="257" idx="6"/>
            <a:endCxn id="95" idx="3"/>
          </p:cNvCxnSpPr>
          <p:nvPr/>
        </p:nvCxnSpPr>
        <p:spPr>
          <a:xfrm flipV="1">
            <a:off x="4632399" y="5718677"/>
            <a:ext cx="1006040" cy="14400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815719" y="4405213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719" y="4405213"/>
                <a:ext cx="6419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/楕円 11">
            <a:extLst>
              <a:ext uri="{FF2B5EF4-FFF2-40B4-BE49-F238E27FC236}">
                <a16:creationId xmlns:a16="http://schemas.microsoft.com/office/drawing/2014/main" id="{D964A41B-2ED4-40FC-A9A1-BE33A0FBF133}"/>
              </a:ext>
            </a:extLst>
          </p:cNvPr>
          <p:cNvSpPr/>
          <p:nvPr/>
        </p:nvSpPr>
        <p:spPr>
          <a:xfrm>
            <a:off x="5740262" y="393790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11">
            <a:extLst>
              <a:ext uri="{FF2B5EF4-FFF2-40B4-BE49-F238E27FC236}">
                <a16:creationId xmlns:a16="http://schemas.microsoft.com/office/drawing/2014/main" id="{D1BCEEFF-BCD8-4BE1-ADF0-3698C58C5D7C}"/>
              </a:ext>
            </a:extLst>
          </p:cNvPr>
          <p:cNvSpPr/>
          <p:nvPr/>
        </p:nvSpPr>
        <p:spPr>
          <a:xfrm>
            <a:off x="6139202" y="460433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11">
            <a:extLst>
              <a:ext uri="{FF2B5EF4-FFF2-40B4-BE49-F238E27FC236}">
                <a16:creationId xmlns:a16="http://schemas.microsoft.com/office/drawing/2014/main" id="{D7012F7F-5F17-4F99-903B-D7F781132915}"/>
              </a:ext>
            </a:extLst>
          </p:cNvPr>
          <p:cNvSpPr/>
          <p:nvPr/>
        </p:nvSpPr>
        <p:spPr>
          <a:xfrm>
            <a:off x="5596262" y="547285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311E737-F04A-4BD5-8394-76690EF8916C}"/>
              </a:ext>
            </a:extLst>
          </p:cNvPr>
          <p:cNvCxnSpPr>
            <a:cxnSpLocks/>
            <a:stCxn id="95" idx="6"/>
            <a:endCxn id="94" idx="4"/>
          </p:cNvCxnSpPr>
          <p:nvPr/>
        </p:nvCxnSpPr>
        <p:spPr>
          <a:xfrm flipV="1">
            <a:off x="5884262" y="4892337"/>
            <a:ext cx="398940" cy="724517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8F49087-A2F4-46B0-9713-6ED86B4A6526}"/>
              </a:ext>
            </a:extLst>
          </p:cNvPr>
          <p:cNvCxnSpPr>
            <a:cxnSpLocks/>
            <a:stCxn id="86" idx="5"/>
            <a:endCxn id="94" idx="0"/>
          </p:cNvCxnSpPr>
          <p:nvPr/>
        </p:nvCxnSpPr>
        <p:spPr>
          <a:xfrm>
            <a:off x="5986085" y="4183723"/>
            <a:ext cx="297117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7595A3-22B6-469D-A6B6-18B6E2A9BAAA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236538" y="4081900"/>
            <a:ext cx="250372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743A11F-A6F6-4700-9AAD-38FFABE78CF3}"/>
              </a:ext>
            </a:extLst>
          </p:cNvPr>
          <p:cNvCxnSpPr>
            <a:cxnSpLocks/>
            <a:stCxn id="14" idx="5"/>
            <a:endCxn id="257" idx="0"/>
          </p:cNvCxnSpPr>
          <p:nvPr/>
        </p:nvCxnSpPr>
        <p:spPr>
          <a:xfrm>
            <a:off x="3194361" y="4183723"/>
            <a:ext cx="1294038" cy="15349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0E1E7DF-F5E7-4FEA-B830-E03F5203FA51}"/>
              </a:ext>
            </a:extLst>
          </p:cNvPr>
          <p:cNvCxnSpPr>
            <a:cxnSpLocks/>
            <a:stCxn id="10" idx="5"/>
            <a:endCxn id="257" idx="1"/>
          </p:cNvCxnSpPr>
          <p:nvPr/>
        </p:nvCxnSpPr>
        <p:spPr>
          <a:xfrm>
            <a:off x="2775513" y="4850160"/>
            <a:ext cx="1611063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343FA6CD-0464-4CE2-81B8-6979CB6CA646}"/>
              </a:ext>
            </a:extLst>
          </p:cNvPr>
          <p:cNvCxnSpPr>
            <a:cxnSpLocks/>
            <a:stCxn id="94" idx="3"/>
            <a:endCxn id="257" idx="7"/>
          </p:cNvCxnSpPr>
          <p:nvPr/>
        </p:nvCxnSpPr>
        <p:spPr>
          <a:xfrm flipH="1">
            <a:off x="4590222" y="4850160"/>
            <a:ext cx="1591157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52">
            <a:extLst>
              <a:ext uri="{FF2B5EF4-FFF2-40B4-BE49-F238E27FC236}">
                <a16:creationId xmlns:a16="http://schemas.microsoft.com/office/drawing/2014/main" id="{00EB335C-8EB0-4549-99B5-56ECA70E0BDC}"/>
              </a:ext>
            </a:extLst>
          </p:cNvPr>
          <p:cNvSpPr/>
          <p:nvPr/>
        </p:nvSpPr>
        <p:spPr>
          <a:xfrm>
            <a:off x="6103637" y="4567390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/>
              <p:nvPr/>
            </p:nvSpPr>
            <p:spPr>
              <a:xfrm>
                <a:off x="6462455" y="4448567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55" y="4448567"/>
                <a:ext cx="624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517CE03E-6C8B-47E9-AC0E-886B8B244E6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202824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ゲームの状態を</a:t>
            </a:r>
            <a:endParaRPr lang="en-US" altLang="ja-JP" dirty="0"/>
          </a:p>
          <a:p>
            <a:r>
              <a:rPr lang="ja-JP" altLang="en-US" dirty="0"/>
              <a:t>（ターンのプレイヤー，先手の色，後手の色，</a:t>
            </a:r>
            <a:endParaRPr lang="en-US" altLang="ja-JP" dirty="0"/>
          </a:p>
          <a:p>
            <a:r>
              <a:rPr lang="ja-JP" altLang="en-US" dirty="0"/>
              <a:t>領地のインデックス</a:t>
            </a:r>
            <a:r>
              <a:rPr lang="en-US" altLang="ja-JP" dirty="0"/>
              <a:t>4</a:t>
            </a:r>
            <a:r>
              <a:rPr lang="ja-JP" altLang="en-US" dirty="0"/>
              <a:t>つ）で表現</a:t>
            </a:r>
            <a:endParaRPr lang="en-US" altLang="ja-JP" dirty="0"/>
          </a:p>
          <a:p>
            <a:r>
              <a:rPr lang="ja-JP" altLang="en-US" dirty="0"/>
              <a:t>選択肢を有向辺で対応させて</a:t>
            </a:r>
            <a:r>
              <a:rPr lang="ja-JP" altLang="en-US" dirty="0">
                <a:solidFill>
                  <a:srgbClr val="FF66FF"/>
                </a:solidFill>
              </a:rPr>
              <a:t>ゲームグラフ</a:t>
            </a:r>
            <a:r>
              <a:rPr lang="ja-JP" altLang="en-US" dirty="0"/>
              <a:t>を構成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/>
              <p:nvPr/>
            </p:nvSpPr>
            <p:spPr>
              <a:xfrm>
                <a:off x="2605047" y="5437926"/>
                <a:ext cx="5471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047" y="5437926"/>
                <a:ext cx="5471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/>
              <p:nvPr/>
            </p:nvSpPr>
            <p:spPr>
              <a:xfrm>
                <a:off x="2341019" y="3410648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9" y="3410648"/>
                <a:ext cx="640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/>
              <p:nvPr/>
            </p:nvSpPr>
            <p:spPr>
              <a:xfrm>
                <a:off x="3400221" y="3158347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21" y="3158347"/>
                <a:ext cx="64838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/>
              <p:nvPr/>
            </p:nvSpPr>
            <p:spPr>
              <a:xfrm>
                <a:off x="4809423" y="3211432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23" y="3211432"/>
                <a:ext cx="6483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/>
              <p:nvPr/>
            </p:nvSpPr>
            <p:spPr>
              <a:xfrm>
                <a:off x="6041898" y="3820290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98" y="3820290"/>
                <a:ext cx="6483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/>
              <p:nvPr/>
            </p:nvSpPr>
            <p:spPr>
              <a:xfrm>
                <a:off x="3755085" y="5856086"/>
                <a:ext cx="5554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85" y="5856086"/>
                <a:ext cx="55540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/>
              <p:nvPr/>
            </p:nvSpPr>
            <p:spPr>
              <a:xfrm>
                <a:off x="5818952" y="5580042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52" y="5580042"/>
                <a:ext cx="5554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082EE23-25D9-47BE-B694-ED855BF59625}"/>
              </a:ext>
            </a:extLst>
          </p:cNvPr>
          <p:cNvSpPr txBox="1"/>
          <p:nvPr/>
        </p:nvSpPr>
        <p:spPr>
          <a:xfrm>
            <a:off x="645558" y="3074968"/>
            <a:ext cx="196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例：</a:t>
            </a:r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lang="ja-JP" altLang="en-US" sz="2400" dirty="0"/>
              <a:t>の番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EA2C76-22E3-4C94-BE0B-198F4722B103}"/>
                  </a:ext>
                </a:extLst>
              </p:cNvPr>
              <p:cNvSpPr/>
              <p:nvPr/>
            </p:nvSpPr>
            <p:spPr>
              <a:xfrm>
                <a:off x="2844310" y="6373344"/>
                <a:ext cx="3543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先手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EA2C76-22E3-4C94-BE0B-198F4722B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10" y="6373344"/>
                <a:ext cx="3543599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69" idx="2"/>
            <a:endCxn id="74" idx="5"/>
          </p:cNvCxnSpPr>
          <p:nvPr/>
        </p:nvCxnSpPr>
        <p:spPr>
          <a:xfrm flipH="1" flipV="1"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  <a:endCxn id="176" idx="7"/>
          </p:cNvCxnSpPr>
          <p:nvPr/>
        </p:nvCxnSpPr>
        <p:spPr>
          <a:xfrm flipH="1">
            <a:off x="8078619" y="5137849"/>
            <a:ext cx="236947" cy="11643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7545E03-92A3-4FC1-8179-E48A530D2F06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136478D-1F20-4E4D-90BB-F908D80BC526}"/>
              </a:ext>
            </a:extLst>
          </p:cNvPr>
          <p:cNvCxnSpPr>
            <a:cxnSpLocks/>
            <a:stCxn id="159" idx="4"/>
            <a:endCxn id="111" idx="0"/>
          </p:cNvCxnSpPr>
          <p:nvPr/>
        </p:nvCxnSpPr>
        <p:spPr>
          <a:xfrm flipH="1">
            <a:off x="2134195" y="2973016"/>
            <a:ext cx="819729" cy="167664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5B9BECC5-A6C6-46D2-AD71-BB0460D61A38}"/>
              </a:ext>
            </a:extLst>
          </p:cNvPr>
          <p:cNvCxnSpPr>
            <a:cxnSpLocks/>
            <a:stCxn id="159" idx="5"/>
            <a:endCxn id="67" idx="2"/>
          </p:cNvCxnSpPr>
          <p:nvPr/>
        </p:nvCxnSpPr>
        <p:spPr>
          <a:xfrm>
            <a:off x="3066764" y="2933873"/>
            <a:ext cx="1432563" cy="10484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FDCD1525-2615-4927-88DD-AA512224BB72}"/>
              </a:ext>
            </a:extLst>
          </p:cNvPr>
          <p:cNvCxnSpPr>
            <a:cxnSpLocks/>
            <a:stCxn id="233" idx="5"/>
            <a:endCxn id="235" idx="7"/>
          </p:cNvCxnSpPr>
          <p:nvPr/>
        </p:nvCxnSpPr>
        <p:spPr>
          <a:xfrm>
            <a:off x="4157976" y="1959050"/>
            <a:ext cx="276315" cy="64449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74864A28-CE53-4628-AF3F-0236AD5F466B}"/>
              </a:ext>
            </a:extLst>
          </p:cNvPr>
          <p:cNvCxnSpPr>
            <a:cxnSpLocks/>
            <a:stCxn id="233" idx="3"/>
            <a:endCxn id="239" idx="0"/>
          </p:cNvCxnSpPr>
          <p:nvPr/>
        </p:nvCxnSpPr>
        <p:spPr>
          <a:xfrm flipH="1">
            <a:off x="3522894" y="1959050"/>
            <a:ext cx="409401" cy="58710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A0BF9675-D51E-48E4-A2DD-A0C67CC944D0}"/>
              </a:ext>
            </a:extLst>
          </p:cNvPr>
          <p:cNvCxnSpPr>
            <a:cxnSpLocks/>
            <a:stCxn id="235" idx="6"/>
            <a:endCxn id="234" idx="4"/>
          </p:cNvCxnSpPr>
          <p:nvPr/>
        </p:nvCxnSpPr>
        <p:spPr>
          <a:xfrm>
            <a:off x="4481031" y="2698042"/>
            <a:ext cx="526136" cy="431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A838F5BD-34DE-4565-B38B-A1032324FE43}"/>
              </a:ext>
            </a:extLst>
          </p:cNvPr>
          <p:cNvCxnSpPr>
            <a:cxnSpLocks/>
            <a:stCxn id="239" idx="5"/>
            <a:endCxn id="68" idx="0"/>
          </p:cNvCxnSpPr>
          <p:nvPr/>
        </p:nvCxnSpPr>
        <p:spPr>
          <a:xfrm>
            <a:off x="3635734" y="2774299"/>
            <a:ext cx="1939880" cy="3638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CFCEB404-23E7-4001-A8C1-2BDA6B29D70E}"/>
              </a:ext>
            </a:extLst>
          </p:cNvPr>
          <p:cNvCxnSpPr>
            <a:cxnSpLocks/>
            <a:stCxn id="234" idx="4"/>
            <a:endCxn id="74" idx="7"/>
          </p:cNvCxnSpPr>
          <p:nvPr/>
        </p:nvCxnSpPr>
        <p:spPr>
          <a:xfrm flipH="1">
            <a:off x="4896652" y="2741219"/>
            <a:ext cx="110515" cy="50065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1084FC7-CD9C-443F-BDCF-23F40E2E2517}"/>
              </a:ext>
            </a:extLst>
          </p:cNvPr>
          <p:cNvCxnSpPr>
            <a:cxnSpLocks/>
            <a:stCxn id="132" idx="4"/>
            <a:endCxn id="204" idx="7"/>
          </p:cNvCxnSpPr>
          <p:nvPr/>
        </p:nvCxnSpPr>
        <p:spPr>
          <a:xfrm>
            <a:off x="6504079" y="5617107"/>
            <a:ext cx="1249" cy="30185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コンテンツ プレースホルダー 2">
            <a:extLst>
              <a:ext uri="{FF2B5EF4-FFF2-40B4-BE49-F238E27FC236}">
                <a16:creationId xmlns:a16="http://schemas.microsoft.com/office/drawing/2014/main" id="{09B7E7BD-15A8-4B2B-B37F-91AE59468041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66FF"/>
                </a:solidFill>
              </a:rPr>
              <a:t>ゲームグラフ</a:t>
            </a:r>
            <a:r>
              <a:rPr lang="ja-JP" altLang="en-US" dirty="0"/>
              <a:t>はループを含んだ有向グラフになる．</a:t>
            </a:r>
            <a:endParaRPr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C2840AF-57D2-4216-8ED1-8DBDE52580A2}"/>
              </a:ext>
            </a:extLst>
          </p:cNvPr>
          <p:cNvCxnSpPr>
            <a:cxnSpLocks/>
            <a:stCxn id="235" idx="3"/>
            <a:endCxn id="66" idx="0"/>
          </p:cNvCxnSpPr>
          <p:nvPr/>
        </p:nvCxnSpPr>
        <p:spPr>
          <a:xfrm>
            <a:off x="4208610" y="2792542"/>
            <a:ext cx="6232" cy="5697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楕円 256">
            <a:extLst>
              <a:ext uri="{FF2B5EF4-FFF2-40B4-BE49-F238E27FC236}">
                <a16:creationId xmlns:a16="http://schemas.microsoft.com/office/drawing/2014/main" id="{FBF32F6B-6629-4FF1-B5EA-CB2F7D628C7E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61722366-40B6-436A-A1E1-7077D1717EA6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004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A12B4-D9D5-46AB-8D2D-54C6C4AF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アイデア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92F5D-3EF2-4275-AE6A-55F3AA6E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9EA4269-F191-4C09-84A9-ABD41C0C8EA9}"/>
              </a:ext>
            </a:extLst>
          </p:cNvPr>
          <p:cNvSpPr/>
          <p:nvPr/>
        </p:nvSpPr>
        <p:spPr>
          <a:xfrm>
            <a:off x="1728253" y="553392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1A039F-A9FD-4400-80FB-8A00B4A7CABF}"/>
              </a:ext>
            </a:extLst>
          </p:cNvPr>
          <p:cNvSpPr/>
          <p:nvPr/>
        </p:nvSpPr>
        <p:spPr>
          <a:xfrm>
            <a:off x="3089025" y="530972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95A309-DE34-457E-AC50-E3D1ADB38A46}"/>
              </a:ext>
            </a:extLst>
          </p:cNvPr>
          <p:cNvSpPr/>
          <p:nvPr/>
        </p:nvSpPr>
        <p:spPr>
          <a:xfrm>
            <a:off x="3061252" y="596615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6660779-CCA2-4549-8F56-8B94283820C7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000674" y="576206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2FDBD2D-C60E-4C56-BE72-2D7895E22B84}"/>
              </a:ext>
            </a:extLst>
          </p:cNvPr>
          <p:cNvSpPr/>
          <p:nvPr/>
        </p:nvSpPr>
        <p:spPr>
          <a:xfrm>
            <a:off x="2297223" y="537435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FBF8722-FE8C-423A-B008-088924A57790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220833" y="557701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E97F48-001D-419F-B1C7-A583BDE4D97D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2616384" y="544336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7B6686-240C-44AC-AEA7-009A1A812435}"/>
              </a:ext>
            </a:extLst>
          </p:cNvPr>
          <p:cNvCxnSpPr>
            <a:cxnSpLocks/>
            <a:stCxn id="14" idx="2"/>
            <a:endCxn id="6" idx="7"/>
          </p:cNvCxnSpPr>
          <p:nvPr/>
        </p:nvCxnSpPr>
        <p:spPr>
          <a:xfrm flipH="1">
            <a:off x="2000674" y="550799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B9543BE-2BC2-40A5-A292-1428DA8EA880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930102" cy="151220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お互いの領地は減ることがないため，</a:t>
            </a:r>
            <a:endParaRPr lang="en-US" altLang="ja-JP" dirty="0"/>
          </a:p>
          <a:p>
            <a:r>
              <a:rPr lang="ja-JP" altLang="en-US" dirty="0"/>
              <a:t>ゲームグラフでのループ内ではどの頂点も同じ領地</a:t>
            </a:r>
            <a:endParaRPr lang="en-US" altLang="ja-JP" dirty="0"/>
          </a:p>
          <a:p>
            <a:r>
              <a:rPr lang="ja-JP" altLang="en-US" dirty="0"/>
              <a:t>のインデックスを持っている．</a:t>
            </a:r>
            <a:endParaRPr lang="en-US" altLang="ja-JP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D6FD0E62-990D-48C3-9AF6-DC2F7D6F59D6}"/>
              </a:ext>
            </a:extLst>
          </p:cNvPr>
          <p:cNvSpPr txBox="1">
            <a:spLocks/>
          </p:cNvSpPr>
          <p:nvPr/>
        </p:nvSpPr>
        <p:spPr>
          <a:xfrm>
            <a:off x="975359" y="2394956"/>
            <a:ext cx="7930102" cy="151220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と見て縮約</a:t>
            </a:r>
            <a:endParaRPr lang="en-US" altLang="ja-JP" dirty="0"/>
          </a:p>
          <a:p>
            <a:r>
              <a:rPr lang="ja-JP" altLang="en-US" dirty="0"/>
              <a:t>すると，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内でしかループが存在せず，</a:t>
            </a:r>
            <a:endParaRPr lang="en-US" altLang="ja-JP" dirty="0"/>
          </a:p>
          <a:p>
            <a:r>
              <a:rPr lang="ja-JP" altLang="en-US" dirty="0"/>
              <a:t>非巡回のグラフができる．</a:t>
            </a:r>
            <a:endParaRPr lang="en-US" altLang="ja-JP" dirty="0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9F4B40D-8830-4E5E-9E5E-FBF161A0A6A1}"/>
              </a:ext>
            </a:extLst>
          </p:cNvPr>
          <p:cNvSpPr txBox="1">
            <a:spLocks/>
          </p:cNvSpPr>
          <p:nvPr/>
        </p:nvSpPr>
        <p:spPr>
          <a:xfrm>
            <a:off x="1200646" y="3965916"/>
            <a:ext cx="7704815" cy="99617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有向辺の出ていない</a:t>
            </a:r>
            <a:endParaRPr lang="en-US" altLang="ja-JP" dirty="0"/>
          </a:p>
          <a:p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から勝敗を決定していける</a:t>
            </a:r>
            <a:endParaRPr lang="en-US" altLang="ja-JP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C435751-C1A5-4E9E-A7E2-1E1B52404D50}"/>
              </a:ext>
            </a:extLst>
          </p:cNvPr>
          <p:cNvSpPr/>
          <p:nvPr/>
        </p:nvSpPr>
        <p:spPr>
          <a:xfrm>
            <a:off x="379011" y="4240211"/>
            <a:ext cx="596348" cy="447579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角丸四角形吹き出し 37">
            <a:extLst>
              <a:ext uri="{FF2B5EF4-FFF2-40B4-BE49-F238E27FC236}">
                <a16:creationId xmlns:a16="http://schemas.microsoft.com/office/drawing/2014/main" id="{46B694C5-157C-40BB-8490-246AFCC9DB41}"/>
              </a:ext>
            </a:extLst>
          </p:cNvPr>
          <p:cNvSpPr/>
          <p:nvPr/>
        </p:nvSpPr>
        <p:spPr>
          <a:xfrm>
            <a:off x="4135082" y="5097180"/>
            <a:ext cx="3609590" cy="1275059"/>
          </a:xfrm>
          <a:prstGeom prst="wedgeRoundRectCallout">
            <a:avLst>
              <a:gd name="adj1" fmla="val -67612"/>
              <a:gd name="adj2" fmla="val 61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領地のインデックスはすべて同じ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494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69" idx="2"/>
            <a:endCxn id="74" idx="5"/>
          </p:cNvCxnSpPr>
          <p:nvPr/>
        </p:nvCxnSpPr>
        <p:spPr>
          <a:xfrm flipH="1" flipV="1"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  <a:endCxn id="176" idx="7"/>
          </p:cNvCxnSpPr>
          <p:nvPr/>
        </p:nvCxnSpPr>
        <p:spPr>
          <a:xfrm flipH="1">
            <a:off x="8078619" y="5137849"/>
            <a:ext cx="236947" cy="11643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136478D-1F20-4E4D-90BB-F908D80BC526}"/>
              </a:ext>
            </a:extLst>
          </p:cNvPr>
          <p:cNvCxnSpPr>
            <a:cxnSpLocks/>
            <a:stCxn id="159" idx="4"/>
            <a:endCxn id="111" idx="0"/>
          </p:cNvCxnSpPr>
          <p:nvPr/>
        </p:nvCxnSpPr>
        <p:spPr>
          <a:xfrm flipH="1">
            <a:off x="2134195" y="2973016"/>
            <a:ext cx="819729" cy="167664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5B9BECC5-A6C6-46D2-AD71-BB0460D61A38}"/>
              </a:ext>
            </a:extLst>
          </p:cNvPr>
          <p:cNvCxnSpPr>
            <a:cxnSpLocks/>
            <a:stCxn id="159" idx="5"/>
            <a:endCxn id="67" idx="2"/>
          </p:cNvCxnSpPr>
          <p:nvPr/>
        </p:nvCxnSpPr>
        <p:spPr>
          <a:xfrm>
            <a:off x="3066764" y="2933873"/>
            <a:ext cx="1432563" cy="10484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FDCD1525-2615-4927-88DD-AA512224BB72}"/>
              </a:ext>
            </a:extLst>
          </p:cNvPr>
          <p:cNvCxnSpPr>
            <a:cxnSpLocks/>
            <a:stCxn id="233" idx="5"/>
            <a:endCxn id="235" idx="7"/>
          </p:cNvCxnSpPr>
          <p:nvPr/>
        </p:nvCxnSpPr>
        <p:spPr>
          <a:xfrm>
            <a:off x="4157976" y="1959050"/>
            <a:ext cx="276315" cy="64449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74864A28-CE53-4628-AF3F-0236AD5F466B}"/>
              </a:ext>
            </a:extLst>
          </p:cNvPr>
          <p:cNvCxnSpPr>
            <a:cxnSpLocks/>
            <a:stCxn id="233" idx="3"/>
            <a:endCxn id="239" idx="0"/>
          </p:cNvCxnSpPr>
          <p:nvPr/>
        </p:nvCxnSpPr>
        <p:spPr>
          <a:xfrm flipH="1">
            <a:off x="3522894" y="1959050"/>
            <a:ext cx="409401" cy="58710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A0BF9675-D51E-48E4-A2DD-A0C67CC944D0}"/>
              </a:ext>
            </a:extLst>
          </p:cNvPr>
          <p:cNvCxnSpPr>
            <a:cxnSpLocks/>
            <a:stCxn id="235" idx="6"/>
            <a:endCxn id="234" idx="4"/>
          </p:cNvCxnSpPr>
          <p:nvPr/>
        </p:nvCxnSpPr>
        <p:spPr>
          <a:xfrm>
            <a:off x="4481031" y="2698042"/>
            <a:ext cx="526136" cy="431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A838F5BD-34DE-4565-B38B-A1032324FE43}"/>
              </a:ext>
            </a:extLst>
          </p:cNvPr>
          <p:cNvCxnSpPr>
            <a:cxnSpLocks/>
            <a:stCxn id="239" idx="5"/>
            <a:endCxn id="68" idx="0"/>
          </p:cNvCxnSpPr>
          <p:nvPr/>
        </p:nvCxnSpPr>
        <p:spPr>
          <a:xfrm>
            <a:off x="3635734" y="2774299"/>
            <a:ext cx="1939880" cy="3638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CFCEB404-23E7-4001-A8C1-2BDA6B29D70E}"/>
              </a:ext>
            </a:extLst>
          </p:cNvPr>
          <p:cNvCxnSpPr>
            <a:cxnSpLocks/>
            <a:stCxn id="234" idx="4"/>
            <a:endCxn id="74" idx="7"/>
          </p:cNvCxnSpPr>
          <p:nvPr/>
        </p:nvCxnSpPr>
        <p:spPr>
          <a:xfrm flipH="1">
            <a:off x="4896652" y="2741219"/>
            <a:ext cx="110515" cy="50065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1084FC7-CD9C-443F-BDCF-23F40E2E2517}"/>
              </a:ext>
            </a:extLst>
          </p:cNvPr>
          <p:cNvCxnSpPr>
            <a:cxnSpLocks/>
            <a:stCxn id="132" idx="4"/>
            <a:endCxn id="204" idx="7"/>
          </p:cNvCxnSpPr>
          <p:nvPr/>
        </p:nvCxnSpPr>
        <p:spPr>
          <a:xfrm>
            <a:off x="6504079" y="5617107"/>
            <a:ext cx="1249" cy="30185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" name="コンテンツ プレースホルダー 2">
            <a:extLst>
              <a:ext uri="{FF2B5EF4-FFF2-40B4-BE49-F238E27FC236}">
                <a16:creationId xmlns:a16="http://schemas.microsoft.com/office/drawing/2014/main" id="{09B7E7BD-15A8-4B2B-B37F-91AE59468041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lang="ja-JP" altLang="en-US" dirty="0"/>
              <a:t>まとめる</a:t>
            </a:r>
            <a:endParaRPr lang="en-US" altLang="ja-JP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C2840AF-57D2-4216-8ED1-8DBDE52580A2}"/>
              </a:ext>
            </a:extLst>
          </p:cNvPr>
          <p:cNvCxnSpPr>
            <a:cxnSpLocks/>
            <a:stCxn id="235" idx="3"/>
            <a:endCxn id="66" idx="0"/>
          </p:cNvCxnSpPr>
          <p:nvPr/>
        </p:nvCxnSpPr>
        <p:spPr>
          <a:xfrm>
            <a:off x="4208610" y="2792542"/>
            <a:ext cx="6232" cy="5697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F807C300-9DD6-4695-9E9D-C2FDBDAE0B84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353E1840-5AAF-4E0A-AACE-8A8FD340F508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424775FC-13A4-468A-830E-268020EE5EE8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358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69" idx="2"/>
            <a:endCxn id="74" idx="5"/>
          </p:cNvCxnSpPr>
          <p:nvPr/>
        </p:nvCxnSpPr>
        <p:spPr>
          <a:xfrm flipH="1" flipV="1"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  <a:endCxn id="176" idx="7"/>
          </p:cNvCxnSpPr>
          <p:nvPr/>
        </p:nvCxnSpPr>
        <p:spPr>
          <a:xfrm flipH="1">
            <a:off x="8078619" y="5137849"/>
            <a:ext cx="236947" cy="11643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136478D-1F20-4E4D-90BB-F908D80BC526}"/>
              </a:ext>
            </a:extLst>
          </p:cNvPr>
          <p:cNvCxnSpPr>
            <a:cxnSpLocks/>
            <a:stCxn id="159" idx="4"/>
            <a:endCxn id="111" idx="0"/>
          </p:cNvCxnSpPr>
          <p:nvPr/>
        </p:nvCxnSpPr>
        <p:spPr>
          <a:xfrm flipH="1">
            <a:off x="2134195" y="2973016"/>
            <a:ext cx="819729" cy="167664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5B9BECC5-A6C6-46D2-AD71-BB0460D61A38}"/>
              </a:ext>
            </a:extLst>
          </p:cNvPr>
          <p:cNvCxnSpPr>
            <a:cxnSpLocks/>
            <a:stCxn id="159" idx="5"/>
            <a:endCxn id="67" idx="2"/>
          </p:cNvCxnSpPr>
          <p:nvPr/>
        </p:nvCxnSpPr>
        <p:spPr>
          <a:xfrm>
            <a:off x="3066764" y="2933873"/>
            <a:ext cx="1432563" cy="10484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FDCD1525-2615-4927-88DD-AA512224BB72}"/>
              </a:ext>
            </a:extLst>
          </p:cNvPr>
          <p:cNvCxnSpPr>
            <a:cxnSpLocks/>
            <a:stCxn id="233" idx="5"/>
            <a:endCxn id="235" idx="7"/>
          </p:cNvCxnSpPr>
          <p:nvPr/>
        </p:nvCxnSpPr>
        <p:spPr>
          <a:xfrm>
            <a:off x="4157976" y="1959050"/>
            <a:ext cx="276315" cy="64449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74864A28-CE53-4628-AF3F-0236AD5F466B}"/>
              </a:ext>
            </a:extLst>
          </p:cNvPr>
          <p:cNvCxnSpPr>
            <a:cxnSpLocks/>
            <a:stCxn id="233" idx="3"/>
            <a:endCxn id="239" idx="0"/>
          </p:cNvCxnSpPr>
          <p:nvPr/>
        </p:nvCxnSpPr>
        <p:spPr>
          <a:xfrm flipH="1">
            <a:off x="3522894" y="1959050"/>
            <a:ext cx="409401" cy="58710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A0BF9675-D51E-48E4-A2DD-A0C67CC944D0}"/>
              </a:ext>
            </a:extLst>
          </p:cNvPr>
          <p:cNvCxnSpPr>
            <a:cxnSpLocks/>
            <a:stCxn id="235" idx="6"/>
            <a:endCxn id="234" idx="4"/>
          </p:cNvCxnSpPr>
          <p:nvPr/>
        </p:nvCxnSpPr>
        <p:spPr>
          <a:xfrm>
            <a:off x="4481031" y="2698042"/>
            <a:ext cx="526136" cy="431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A838F5BD-34DE-4565-B38B-A1032324FE43}"/>
              </a:ext>
            </a:extLst>
          </p:cNvPr>
          <p:cNvCxnSpPr>
            <a:cxnSpLocks/>
            <a:stCxn id="239" idx="5"/>
            <a:endCxn id="68" idx="0"/>
          </p:cNvCxnSpPr>
          <p:nvPr/>
        </p:nvCxnSpPr>
        <p:spPr>
          <a:xfrm>
            <a:off x="3635734" y="2774299"/>
            <a:ext cx="1939880" cy="3638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CFCEB404-23E7-4001-A8C1-2BDA6B29D70E}"/>
              </a:ext>
            </a:extLst>
          </p:cNvPr>
          <p:cNvCxnSpPr>
            <a:cxnSpLocks/>
            <a:stCxn id="234" idx="4"/>
            <a:endCxn id="74" idx="7"/>
          </p:cNvCxnSpPr>
          <p:nvPr/>
        </p:nvCxnSpPr>
        <p:spPr>
          <a:xfrm flipH="1">
            <a:off x="4896652" y="2741219"/>
            <a:ext cx="110515" cy="50065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1084FC7-CD9C-443F-BDCF-23F40E2E2517}"/>
              </a:ext>
            </a:extLst>
          </p:cNvPr>
          <p:cNvCxnSpPr>
            <a:cxnSpLocks/>
            <a:stCxn id="132" idx="4"/>
            <a:endCxn id="204" idx="7"/>
          </p:cNvCxnSpPr>
          <p:nvPr/>
        </p:nvCxnSpPr>
        <p:spPr>
          <a:xfrm>
            <a:off x="6504079" y="5617107"/>
            <a:ext cx="1249" cy="30185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C2840AF-57D2-4216-8ED1-8DBDE52580A2}"/>
              </a:ext>
            </a:extLst>
          </p:cNvPr>
          <p:cNvCxnSpPr>
            <a:cxnSpLocks/>
            <a:stCxn id="235" idx="3"/>
            <a:endCxn id="66" idx="0"/>
          </p:cNvCxnSpPr>
          <p:nvPr/>
        </p:nvCxnSpPr>
        <p:spPr>
          <a:xfrm>
            <a:off x="4208610" y="2792542"/>
            <a:ext cx="6232" cy="5697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E1D471CD-8593-4DCD-A421-071BFEF83795}"/>
              </a:ext>
            </a:extLst>
          </p:cNvPr>
          <p:cNvSpPr/>
          <p:nvPr/>
        </p:nvSpPr>
        <p:spPr>
          <a:xfrm>
            <a:off x="3679101" y="1592316"/>
            <a:ext cx="762784" cy="530662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554CDE4A-7706-42E6-8722-B4D7FA00DF95}"/>
              </a:ext>
            </a:extLst>
          </p:cNvPr>
          <p:cNvSpPr/>
          <p:nvPr/>
        </p:nvSpPr>
        <p:spPr>
          <a:xfrm>
            <a:off x="2284037" y="2423997"/>
            <a:ext cx="3365240" cy="62351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66B6B849-BE65-49AE-9911-50D88CD3402A}"/>
              </a:ext>
            </a:extLst>
          </p:cNvPr>
          <p:cNvSpPr/>
          <p:nvPr/>
        </p:nvSpPr>
        <p:spPr>
          <a:xfrm>
            <a:off x="3711860" y="3071870"/>
            <a:ext cx="3148104" cy="118392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7C3861-6635-4682-B0C1-3A48DC967FA9}"/>
              </a:ext>
            </a:extLst>
          </p:cNvPr>
          <p:cNvSpPr/>
          <p:nvPr/>
        </p:nvSpPr>
        <p:spPr>
          <a:xfrm>
            <a:off x="1048988" y="4464390"/>
            <a:ext cx="3148104" cy="118392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8C8CE220-EF62-43F4-B9D8-E34695007C2B}"/>
              </a:ext>
            </a:extLst>
          </p:cNvPr>
          <p:cNvSpPr/>
          <p:nvPr/>
        </p:nvSpPr>
        <p:spPr>
          <a:xfrm>
            <a:off x="2809317" y="5981811"/>
            <a:ext cx="2340563" cy="861572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47E6016-8FF3-4494-AA74-35B1D443FE83}"/>
              </a:ext>
            </a:extLst>
          </p:cNvPr>
          <p:cNvSpPr/>
          <p:nvPr/>
        </p:nvSpPr>
        <p:spPr>
          <a:xfrm>
            <a:off x="200183" y="5915413"/>
            <a:ext cx="2536193" cy="861572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16F907C7-6BE8-4278-8B2F-DFCA0DCD01A4}"/>
              </a:ext>
            </a:extLst>
          </p:cNvPr>
          <p:cNvSpPr/>
          <p:nvPr/>
        </p:nvSpPr>
        <p:spPr>
          <a:xfrm>
            <a:off x="4224961" y="5205827"/>
            <a:ext cx="1222695" cy="711695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006994C-4866-4E34-A992-40AAAB533F2C}"/>
              </a:ext>
            </a:extLst>
          </p:cNvPr>
          <p:cNvSpPr/>
          <p:nvPr/>
        </p:nvSpPr>
        <p:spPr>
          <a:xfrm>
            <a:off x="5403827" y="5656250"/>
            <a:ext cx="1222695" cy="711695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089C2829-D1AA-48EF-93B4-75989126FC71}"/>
              </a:ext>
            </a:extLst>
          </p:cNvPr>
          <p:cNvSpPr/>
          <p:nvPr/>
        </p:nvSpPr>
        <p:spPr>
          <a:xfrm>
            <a:off x="7312028" y="5815558"/>
            <a:ext cx="1222695" cy="711695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44E96980-E8E3-4ECB-AD57-26A4B6D4CAC5}"/>
              </a:ext>
            </a:extLst>
          </p:cNvPr>
          <p:cNvSpPr/>
          <p:nvPr/>
        </p:nvSpPr>
        <p:spPr>
          <a:xfrm>
            <a:off x="5682185" y="4529558"/>
            <a:ext cx="2852538" cy="123514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5" name="コンテンツ プレースホルダー 2">
            <a:extLst>
              <a:ext uri="{FF2B5EF4-FFF2-40B4-BE49-F238E27FC236}">
                <a16:creationId xmlns:a16="http://schemas.microsoft.com/office/drawing/2014/main" id="{2EC9B8FD-13B2-457F-80BB-06553D3009F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lang="ja-JP" altLang="en-US" dirty="0"/>
              <a:t>まとめる</a:t>
            </a:r>
            <a:endParaRPr lang="en-US" altLang="ja-JP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8AFF5C66-2E2C-48BD-87CA-298E78552D36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E5BABAD0-0EAB-4882-85C0-FFFA554671E0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D5ECE288-0431-4C4E-AB94-71C3586D0D2E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23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69" idx="2"/>
            <a:endCxn id="74" idx="5"/>
          </p:cNvCxnSpPr>
          <p:nvPr/>
        </p:nvCxnSpPr>
        <p:spPr>
          <a:xfrm flipH="1" flipV="1"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  <a:endCxn id="176" idx="7"/>
          </p:cNvCxnSpPr>
          <p:nvPr/>
        </p:nvCxnSpPr>
        <p:spPr>
          <a:xfrm flipH="1">
            <a:off x="8078619" y="5137849"/>
            <a:ext cx="236947" cy="11643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136478D-1F20-4E4D-90BB-F908D80BC526}"/>
              </a:ext>
            </a:extLst>
          </p:cNvPr>
          <p:cNvCxnSpPr>
            <a:cxnSpLocks/>
            <a:stCxn id="159" idx="4"/>
            <a:endCxn id="111" idx="0"/>
          </p:cNvCxnSpPr>
          <p:nvPr/>
        </p:nvCxnSpPr>
        <p:spPr>
          <a:xfrm flipH="1">
            <a:off x="2134195" y="2973016"/>
            <a:ext cx="819729" cy="167664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5B9BECC5-A6C6-46D2-AD71-BB0460D61A38}"/>
              </a:ext>
            </a:extLst>
          </p:cNvPr>
          <p:cNvCxnSpPr>
            <a:cxnSpLocks/>
            <a:stCxn id="159" idx="5"/>
            <a:endCxn id="67" idx="2"/>
          </p:cNvCxnSpPr>
          <p:nvPr/>
        </p:nvCxnSpPr>
        <p:spPr>
          <a:xfrm>
            <a:off x="3066764" y="2933873"/>
            <a:ext cx="1432563" cy="10484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FDCD1525-2615-4927-88DD-AA512224BB72}"/>
              </a:ext>
            </a:extLst>
          </p:cNvPr>
          <p:cNvCxnSpPr>
            <a:cxnSpLocks/>
            <a:stCxn id="233" idx="5"/>
            <a:endCxn id="235" idx="7"/>
          </p:cNvCxnSpPr>
          <p:nvPr/>
        </p:nvCxnSpPr>
        <p:spPr>
          <a:xfrm>
            <a:off x="4157976" y="1959050"/>
            <a:ext cx="276315" cy="64449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74864A28-CE53-4628-AF3F-0236AD5F466B}"/>
              </a:ext>
            </a:extLst>
          </p:cNvPr>
          <p:cNvCxnSpPr>
            <a:cxnSpLocks/>
            <a:stCxn id="233" idx="3"/>
            <a:endCxn id="239" idx="0"/>
          </p:cNvCxnSpPr>
          <p:nvPr/>
        </p:nvCxnSpPr>
        <p:spPr>
          <a:xfrm flipH="1">
            <a:off x="3522894" y="1959050"/>
            <a:ext cx="409401" cy="58710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A0BF9675-D51E-48E4-A2DD-A0C67CC944D0}"/>
              </a:ext>
            </a:extLst>
          </p:cNvPr>
          <p:cNvCxnSpPr>
            <a:cxnSpLocks/>
            <a:stCxn id="235" idx="6"/>
            <a:endCxn id="234" idx="4"/>
          </p:cNvCxnSpPr>
          <p:nvPr/>
        </p:nvCxnSpPr>
        <p:spPr>
          <a:xfrm>
            <a:off x="4481031" y="2698042"/>
            <a:ext cx="526136" cy="431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A838F5BD-34DE-4565-B38B-A1032324FE43}"/>
              </a:ext>
            </a:extLst>
          </p:cNvPr>
          <p:cNvCxnSpPr>
            <a:cxnSpLocks/>
            <a:stCxn id="239" idx="5"/>
            <a:endCxn id="68" idx="0"/>
          </p:cNvCxnSpPr>
          <p:nvPr/>
        </p:nvCxnSpPr>
        <p:spPr>
          <a:xfrm>
            <a:off x="3635734" y="2774299"/>
            <a:ext cx="1939880" cy="3638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CFCEB404-23E7-4001-A8C1-2BDA6B29D70E}"/>
              </a:ext>
            </a:extLst>
          </p:cNvPr>
          <p:cNvCxnSpPr>
            <a:cxnSpLocks/>
            <a:stCxn id="234" idx="4"/>
            <a:endCxn id="74" idx="7"/>
          </p:cNvCxnSpPr>
          <p:nvPr/>
        </p:nvCxnSpPr>
        <p:spPr>
          <a:xfrm flipH="1">
            <a:off x="4896652" y="2741219"/>
            <a:ext cx="110515" cy="50065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1084FC7-CD9C-443F-BDCF-23F40E2E2517}"/>
              </a:ext>
            </a:extLst>
          </p:cNvPr>
          <p:cNvCxnSpPr>
            <a:cxnSpLocks/>
            <a:stCxn id="132" idx="4"/>
            <a:endCxn id="204" idx="7"/>
          </p:cNvCxnSpPr>
          <p:nvPr/>
        </p:nvCxnSpPr>
        <p:spPr>
          <a:xfrm>
            <a:off x="6504079" y="5617107"/>
            <a:ext cx="1249" cy="30185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C2840AF-57D2-4216-8ED1-8DBDE52580A2}"/>
              </a:ext>
            </a:extLst>
          </p:cNvPr>
          <p:cNvCxnSpPr>
            <a:cxnSpLocks/>
            <a:stCxn id="235" idx="3"/>
            <a:endCxn id="66" idx="0"/>
          </p:cNvCxnSpPr>
          <p:nvPr/>
        </p:nvCxnSpPr>
        <p:spPr>
          <a:xfrm>
            <a:off x="4208610" y="2792542"/>
            <a:ext cx="6232" cy="5697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E1D471CD-8593-4DCD-A421-071BFEF83795}"/>
              </a:ext>
            </a:extLst>
          </p:cNvPr>
          <p:cNvSpPr/>
          <p:nvPr/>
        </p:nvSpPr>
        <p:spPr>
          <a:xfrm>
            <a:off x="3679101" y="1592316"/>
            <a:ext cx="762784" cy="53066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66B6B849-BE65-49AE-9911-50D88CD3402A}"/>
              </a:ext>
            </a:extLst>
          </p:cNvPr>
          <p:cNvSpPr/>
          <p:nvPr/>
        </p:nvSpPr>
        <p:spPr>
          <a:xfrm>
            <a:off x="3711860" y="307187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7C3861-6635-4682-B0C1-3A48DC967FA9}"/>
              </a:ext>
            </a:extLst>
          </p:cNvPr>
          <p:cNvSpPr/>
          <p:nvPr/>
        </p:nvSpPr>
        <p:spPr>
          <a:xfrm>
            <a:off x="1048988" y="446439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8C8CE220-EF62-43F4-B9D8-E34695007C2B}"/>
              </a:ext>
            </a:extLst>
          </p:cNvPr>
          <p:cNvSpPr/>
          <p:nvPr/>
        </p:nvSpPr>
        <p:spPr>
          <a:xfrm>
            <a:off x="2809317" y="5981811"/>
            <a:ext cx="234056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47E6016-8FF3-4494-AA74-35B1D443FE83}"/>
              </a:ext>
            </a:extLst>
          </p:cNvPr>
          <p:cNvSpPr/>
          <p:nvPr/>
        </p:nvSpPr>
        <p:spPr>
          <a:xfrm>
            <a:off x="200183" y="5915413"/>
            <a:ext cx="253619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16F907C7-6BE8-4278-8B2F-DFCA0DCD01A4}"/>
              </a:ext>
            </a:extLst>
          </p:cNvPr>
          <p:cNvSpPr/>
          <p:nvPr/>
        </p:nvSpPr>
        <p:spPr>
          <a:xfrm>
            <a:off x="4224961" y="5205827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006994C-4866-4E34-A992-40AAAB533F2C}"/>
              </a:ext>
            </a:extLst>
          </p:cNvPr>
          <p:cNvSpPr/>
          <p:nvPr/>
        </p:nvSpPr>
        <p:spPr>
          <a:xfrm>
            <a:off x="5403827" y="5656250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089C2829-D1AA-48EF-93B4-75989126FC71}"/>
              </a:ext>
            </a:extLst>
          </p:cNvPr>
          <p:cNvSpPr/>
          <p:nvPr/>
        </p:nvSpPr>
        <p:spPr>
          <a:xfrm>
            <a:off x="7312028" y="5815558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44E96980-E8E3-4ECB-AD57-26A4B6D4CAC5}"/>
              </a:ext>
            </a:extLst>
          </p:cNvPr>
          <p:cNvSpPr/>
          <p:nvPr/>
        </p:nvSpPr>
        <p:spPr>
          <a:xfrm>
            <a:off x="5682185" y="4529558"/>
            <a:ext cx="2852538" cy="123514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5" name="コンテンツ プレースホルダー 2">
            <a:extLst>
              <a:ext uri="{FF2B5EF4-FFF2-40B4-BE49-F238E27FC236}">
                <a16:creationId xmlns:a16="http://schemas.microsoft.com/office/drawing/2014/main" id="{2EC9B8FD-13B2-457F-80BB-06553D3009F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lang="ja-JP" altLang="en-US" dirty="0"/>
              <a:t>まとめる</a:t>
            </a:r>
            <a:endParaRPr lang="en-US" altLang="ja-JP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A1C2C0F1-F110-45AF-9EE3-085F261E979D}"/>
              </a:ext>
            </a:extLst>
          </p:cNvPr>
          <p:cNvSpPr/>
          <p:nvPr/>
        </p:nvSpPr>
        <p:spPr>
          <a:xfrm>
            <a:off x="2284037" y="2423997"/>
            <a:ext cx="3365240" cy="62351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C0D1DEF0-80DF-455B-AB6E-662722A6CB27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49870DE3-C2C9-4154-ABF5-D47FC4F27F8F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5" name="楕円 244">
            <a:extLst>
              <a:ext uri="{FF2B5EF4-FFF2-40B4-BE49-F238E27FC236}">
                <a16:creationId xmlns:a16="http://schemas.microsoft.com/office/drawing/2014/main" id="{8CC9EBDB-4B97-40E1-9507-C099FE3C9EB9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896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7545E03-92A3-4FC1-8179-E48A530D2F06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E1D471CD-8593-4DCD-A421-071BFEF83795}"/>
              </a:ext>
            </a:extLst>
          </p:cNvPr>
          <p:cNvSpPr/>
          <p:nvPr/>
        </p:nvSpPr>
        <p:spPr>
          <a:xfrm>
            <a:off x="3679101" y="1592316"/>
            <a:ext cx="762784" cy="53066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66B6B849-BE65-49AE-9911-50D88CD3402A}"/>
              </a:ext>
            </a:extLst>
          </p:cNvPr>
          <p:cNvSpPr/>
          <p:nvPr/>
        </p:nvSpPr>
        <p:spPr>
          <a:xfrm>
            <a:off x="3711860" y="307187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7C3861-6635-4682-B0C1-3A48DC967FA9}"/>
              </a:ext>
            </a:extLst>
          </p:cNvPr>
          <p:cNvSpPr/>
          <p:nvPr/>
        </p:nvSpPr>
        <p:spPr>
          <a:xfrm>
            <a:off x="1048988" y="446439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8C8CE220-EF62-43F4-B9D8-E34695007C2B}"/>
              </a:ext>
            </a:extLst>
          </p:cNvPr>
          <p:cNvSpPr/>
          <p:nvPr/>
        </p:nvSpPr>
        <p:spPr>
          <a:xfrm>
            <a:off x="2809317" y="5981811"/>
            <a:ext cx="234056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47E6016-8FF3-4494-AA74-35B1D443FE83}"/>
              </a:ext>
            </a:extLst>
          </p:cNvPr>
          <p:cNvSpPr/>
          <p:nvPr/>
        </p:nvSpPr>
        <p:spPr>
          <a:xfrm>
            <a:off x="200183" y="5915413"/>
            <a:ext cx="253619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16F907C7-6BE8-4278-8B2F-DFCA0DCD01A4}"/>
              </a:ext>
            </a:extLst>
          </p:cNvPr>
          <p:cNvSpPr/>
          <p:nvPr/>
        </p:nvSpPr>
        <p:spPr>
          <a:xfrm>
            <a:off x="4224961" y="5205827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006994C-4866-4E34-A992-40AAAB533F2C}"/>
              </a:ext>
            </a:extLst>
          </p:cNvPr>
          <p:cNvSpPr/>
          <p:nvPr/>
        </p:nvSpPr>
        <p:spPr>
          <a:xfrm>
            <a:off x="5403827" y="5656250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089C2829-D1AA-48EF-93B4-75989126FC71}"/>
              </a:ext>
            </a:extLst>
          </p:cNvPr>
          <p:cNvSpPr/>
          <p:nvPr/>
        </p:nvSpPr>
        <p:spPr>
          <a:xfrm>
            <a:off x="7312028" y="5815558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44E96980-E8E3-4ECB-AD57-26A4B6D4CAC5}"/>
              </a:ext>
            </a:extLst>
          </p:cNvPr>
          <p:cNvSpPr/>
          <p:nvPr/>
        </p:nvSpPr>
        <p:spPr>
          <a:xfrm>
            <a:off x="5682185" y="4529558"/>
            <a:ext cx="2852538" cy="123514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A1C2C0F1-F110-45AF-9EE3-085F261E979D}"/>
              </a:ext>
            </a:extLst>
          </p:cNvPr>
          <p:cNvSpPr/>
          <p:nvPr/>
        </p:nvSpPr>
        <p:spPr>
          <a:xfrm>
            <a:off x="2284037" y="2423997"/>
            <a:ext cx="3365240" cy="62351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2C086C-D48C-43CB-978A-0261B314DADA}"/>
              </a:ext>
            </a:extLst>
          </p:cNvPr>
          <p:cNvCxnSpPr>
            <a:cxnSpLocks/>
            <a:stCxn id="5" idx="4"/>
            <a:endCxn id="198" idx="0"/>
          </p:cNvCxnSpPr>
          <p:nvPr/>
        </p:nvCxnSpPr>
        <p:spPr>
          <a:xfrm flipH="1">
            <a:off x="3966657" y="2122978"/>
            <a:ext cx="93836" cy="30101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FE961DC-B58D-4AE4-885B-D624208FCE3C}"/>
              </a:ext>
            </a:extLst>
          </p:cNvPr>
          <p:cNvCxnSpPr>
            <a:cxnSpLocks/>
            <a:stCxn id="198" idx="6"/>
            <a:endCxn id="166" idx="7"/>
          </p:cNvCxnSpPr>
          <p:nvPr/>
        </p:nvCxnSpPr>
        <p:spPr>
          <a:xfrm>
            <a:off x="5649277" y="2735755"/>
            <a:ext cx="749658" cy="50949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A75D40C-6460-431F-BEAA-81C1EF3E5073}"/>
              </a:ext>
            </a:extLst>
          </p:cNvPr>
          <p:cNvCxnSpPr>
            <a:cxnSpLocks/>
            <a:stCxn id="198" idx="3"/>
            <a:endCxn id="188" idx="0"/>
          </p:cNvCxnSpPr>
          <p:nvPr/>
        </p:nvCxnSpPr>
        <p:spPr>
          <a:xfrm flipH="1">
            <a:off x="2623040" y="2956201"/>
            <a:ext cx="153825" cy="150818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6403A17-7773-4F5D-BB62-C1AB65B1F0BF}"/>
              </a:ext>
            </a:extLst>
          </p:cNvPr>
          <p:cNvCxnSpPr>
            <a:cxnSpLocks/>
            <a:stCxn id="166" idx="4"/>
            <a:endCxn id="191" idx="0"/>
          </p:cNvCxnSpPr>
          <p:nvPr/>
        </p:nvCxnSpPr>
        <p:spPr>
          <a:xfrm flipH="1">
            <a:off x="4836309" y="4255790"/>
            <a:ext cx="449603" cy="95003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D0CEBA7-765E-4B5D-95BE-8B80B5A5F518}"/>
              </a:ext>
            </a:extLst>
          </p:cNvPr>
          <p:cNvCxnSpPr>
            <a:cxnSpLocks/>
            <a:stCxn id="166" idx="5"/>
          </p:cNvCxnSpPr>
          <p:nvPr/>
        </p:nvCxnSpPr>
        <p:spPr>
          <a:xfrm>
            <a:off x="6398935" y="4082409"/>
            <a:ext cx="770451" cy="50262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E19499E3-E62D-43D6-B355-80036EC695E6}"/>
              </a:ext>
            </a:extLst>
          </p:cNvPr>
          <p:cNvCxnSpPr>
            <a:cxnSpLocks/>
            <a:stCxn id="194" idx="5"/>
            <a:endCxn id="193" idx="7"/>
          </p:cNvCxnSpPr>
          <p:nvPr/>
        </p:nvCxnSpPr>
        <p:spPr>
          <a:xfrm>
            <a:off x="8116978" y="5583816"/>
            <a:ext cx="238685" cy="33596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D46C0C81-19C1-4BCC-B16E-3FA97CD000C4}"/>
              </a:ext>
            </a:extLst>
          </p:cNvPr>
          <p:cNvCxnSpPr>
            <a:cxnSpLocks/>
            <a:stCxn id="194" idx="2"/>
            <a:endCxn id="192" idx="1"/>
          </p:cNvCxnSpPr>
          <p:nvPr/>
        </p:nvCxnSpPr>
        <p:spPr>
          <a:xfrm flipH="1">
            <a:off x="5582887" y="5147128"/>
            <a:ext cx="99298" cy="6133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A6D8932F-0ACB-4FD1-BA7E-67CC84F2262A}"/>
              </a:ext>
            </a:extLst>
          </p:cNvPr>
          <p:cNvCxnSpPr>
            <a:cxnSpLocks/>
            <a:stCxn id="188" idx="3"/>
            <a:endCxn id="190" idx="0"/>
          </p:cNvCxnSpPr>
          <p:nvPr/>
        </p:nvCxnSpPr>
        <p:spPr>
          <a:xfrm flipH="1">
            <a:off x="1468280" y="5474929"/>
            <a:ext cx="41737" cy="44048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B4DAA981-70A3-40A2-A1B7-EF33569A5C55}"/>
              </a:ext>
            </a:extLst>
          </p:cNvPr>
          <p:cNvCxnSpPr>
            <a:cxnSpLocks/>
            <a:stCxn id="188" idx="5"/>
            <a:endCxn id="189" idx="0"/>
          </p:cNvCxnSpPr>
          <p:nvPr/>
        </p:nvCxnSpPr>
        <p:spPr>
          <a:xfrm>
            <a:off x="3736063" y="5474929"/>
            <a:ext cx="243536" cy="506882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225BEE1-0A71-449E-A57B-CD93C5675937}"/>
              </a:ext>
            </a:extLst>
          </p:cNvPr>
          <p:cNvCxnSpPr>
            <a:cxnSpLocks/>
            <a:stCxn id="166" idx="3"/>
            <a:endCxn id="188" idx="7"/>
          </p:cNvCxnSpPr>
          <p:nvPr/>
        </p:nvCxnSpPr>
        <p:spPr>
          <a:xfrm flipH="1">
            <a:off x="3736063" y="4082409"/>
            <a:ext cx="436826" cy="555362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6" name="コンテンツ プレースホルダー 2">
            <a:extLst>
              <a:ext uri="{FF2B5EF4-FFF2-40B4-BE49-F238E27FC236}">
                <a16:creationId xmlns:a16="http://schemas.microsoft.com/office/drawing/2014/main" id="{0416F52D-F98D-4239-85A4-31A102AC3012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lang="ja-JP" altLang="en-US" dirty="0"/>
              <a:t>まとめる</a:t>
            </a:r>
            <a:endParaRPr lang="en-US" altLang="ja-JP" dirty="0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D7D96483-8F3D-460C-A0E1-BFBEF9312195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85693B4F-C4A4-4995-866E-9D881823CFBE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704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</p:cNvCxnSpPr>
          <p:nvPr/>
        </p:nvCxnSpPr>
        <p:spPr>
          <a:xfrm flipH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513283" y="5994273"/>
            <a:ext cx="1908000" cy="720000"/>
            <a:chOff x="577021" y="6028371"/>
            <a:chExt cx="1908000" cy="72000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3088345" y="6063378"/>
            <a:ext cx="1908000" cy="720000"/>
            <a:chOff x="577021" y="6028371"/>
            <a:chExt cx="1908000" cy="720000"/>
          </a:xfrm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419125" y="5956965"/>
            <a:ext cx="1057671" cy="485358"/>
            <a:chOff x="577021" y="6028371"/>
            <a:chExt cx="1908000" cy="72000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466857" y="5784709"/>
            <a:ext cx="1057671" cy="485358"/>
            <a:chOff x="577021" y="6028371"/>
            <a:chExt cx="1908000" cy="720000"/>
          </a:xfrm>
        </p:grpSpPr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275076" y="5349598"/>
            <a:ext cx="1057671" cy="485358"/>
            <a:chOff x="577021" y="6028371"/>
            <a:chExt cx="1908000" cy="720000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9" name="楕円 158">
            <a:extLst>
              <a:ext uri="{FF2B5EF4-FFF2-40B4-BE49-F238E27FC236}">
                <a16:creationId xmlns:a16="http://schemas.microsoft.com/office/drawing/2014/main" id="{9474F557-BFF9-463A-BED9-CFE5ECABABE3}"/>
              </a:ext>
            </a:extLst>
          </p:cNvPr>
          <p:cNvSpPr/>
          <p:nvPr/>
        </p:nvSpPr>
        <p:spPr>
          <a:xfrm>
            <a:off x="2794343" y="270573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670FC05-BB71-489F-BFCA-E43759A1878E}"/>
              </a:ext>
            </a:extLst>
          </p:cNvPr>
          <p:cNvSpPr/>
          <p:nvPr/>
        </p:nvSpPr>
        <p:spPr>
          <a:xfrm>
            <a:off x="3885555" y="173090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E9181614-A714-42B3-87C1-5B0349143575}"/>
              </a:ext>
            </a:extLst>
          </p:cNvPr>
          <p:cNvSpPr/>
          <p:nvPr/>
        </p:nvSpPr>
        <p:spPr>
          <a:xfrm>
            <a:off x="4847586" y="247393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0736521E-AD68-4A2D-8499-F9C638EAFD95}"/>
              </a:ext>
            </a:extLst>
          </p:cNvPr>
          <p:cNvSpPr/>
          <p:nvPr/>
        </p:nvSpPr>
        <p:spPr>
          <a:xfrm>
            <a:off x="4161870" y="2564399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9" name="楕円 238">
            <a:extLst>
              <a:ext uri="{FF2B5EF4-FFF2-40B4-BE49-F238E27FC236}">
                <a16:creationId xmlns:a16="http://schemas.microsoft.com/office/drawing/2014/main" id="{337FA505-B94C-4357-8549-D4B5AFDFE325}"/>
              </a:ext>
            </a:extLst>
          </p:cNvPr>
          <p:cNvSpPr/>
          <p:nvPr/>
        </p:nvSpPr>
        <p:spPr>
          <a:xfrm>
            <a:off x="3363313" y="25461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6246FD0C-FBE5-43ED-ADD3-23FB7B241FF5}"/>
              </a:ext>
            </a:extLst>
          </p:cNvPr>
          <p:cNvCxnSpPr>
            <a:cxnSpLocks/>
            <a:stCxn id="239" idx="2"/>
            <a:endCxn id="159" idx="7"/>
          </p:cNvCxnSpPr>
          <p:nvPr/>
        </p:nvCxnSpPr>
        <p:spPr>
          <a:xfrm flipH="1">
            <a:off x="3066764" y="2679799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E1D471CD-8593-4DCD-A421-071BFEF83795}"/>
              </a:ext>
            </a:extLst>
          </p:cNvPr>
          <p:cNvSpPr/>
          <p:nvPr/>
        </p:nvSpPr>
        <p:spPr>
          <a:xfrm>
            <a:off x="3679101" y="1592316"/>
            <a:ext cx="762784" cy="530662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166" name="楕円 165">
            <a:extLst>
              <a:ext uri="{FF2B5EF4-FFF2-40B4-BE49-F238E27FC236}">
                <a16:creationId xmlns:a16="http://schemas.microsoft.com/office/drawing/2014/main" id="{66B6B849-BE65-49AE-9911-50D88CD3402A}"/>
              </a:ext>
            </a:extLst>
          </p:cNvPr>
          <p:cNvSpPr/>
          <p:nvPr/>
        </p:nvSpPr>
        <p:spPr>
          <a:xfrm>
            <a:off x="3711860" y="307187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ED7C3861-6635-4682-B0C1-3A48DC967FA9}"/>
              </a:ext>
            </a:extLst>
          </p:cNvPr>
          <p:cNvSpPr/>
          <p:nvPr/>
        </p:nvSpPr>
        <p:spPr>
          <a:xfrm>
            <a:off x="1048988" y="4464390"/>
            <a:ext cx="3148104" cy="118392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8C8CE220-EF62-43F4-B9D8-E34695007C2B}"/>
              </a:ext>
            </a:extLst>
          </p:cNvPr>
          <p:cNvSpPr/>
          <p:nvPr/>
        </p:nvSpPr>
        <p:spPr>
          <a:xfrm>
            <a:off x="2809317" y="5981811"/>
            <a:ext cx="234056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47E6016-8FF3-4494-AA74-35B1D443FE83}"/>
              </a:ext>
            </a:extLst>
          </p:cNvPr>
          <p:cNvSpPr/>
          <p:nvPr/>
        </p:nvSpPr>
        <p:spPr>
          <a:xfrm>
            <a:off x="200183" y="5915413"/>
            <a:ext cx="2536193" cy="861572"/>
          </a:xfrm>
          <a:prstGeom prst="ellipse">
            <a:avLst/>
          </a:prstGeom>
          <a:ln w="57150"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16F907C7-6BE8-4278-8B2F-DFCA0DCD01A4}"/>
              </a:ext>
            </a:extLst>
          </p:cNvPr>
          <p:cNvSpPr/>
          <p:nvPr/>
        </p:nvSpPr>
        <p:spPr>
          <a:xfrm>
            <a:off x="4224961" y="5205827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006994C-4866-4E34-A992-40AAAB533F2C}"/>
              </a:ext>
            </a:extLst>
          </p:cNvPr>
          <p:cNvSpPr/>
          <p:nvPr/>
        </p:nvSpPr>
        <p:spPr>
          <a:xfrm>
            <a:off x="5403827" y="5656250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089C2829-D1AA-48EF-93B4-75989126FC71}"/>
              </a:ext>
            </a:extLst>
          </p:cNvPr>
          <p:cNvSpPr/>
          <p:nvPr/>
        </p:nvSpPr>
        <p:spPr>
          <a:xfrm>
            <a:off x="7312028" y="5815558"/>
            <a:ext cx="1222695" cy="711695"/>
          </a:xfrm>
          <a:prstGeom prst="ellipse">
            <a:avLst/>
          </a:prstGeom>
          <a:ln w="57150"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44E96980-E8E3-4ECB-AD57-26A4B6D4CAC5}"/>
              </a:ext>
            </a:extLst>
          </p:cNvPr>
          <p:cNvSpPr/>
          <p:nvPr/>
        </p:nvSpPr>
        <p:spPr>
          <a:xfrm>
            <a:off x="5682185" y="4529558"/>
            <a:ext cx="2852538" cy="123514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5" name="コンテンツ プレースホルダー 2">
            <a:extLst>
              <a:ext uri="{FF2B5EF4-FFF2-40B4-BE49-F238E27FC236}">
                <a16:creationId xmlns:a16="http://schemas.microsoft.com/office/drawing/2014/main" id="{2EC9B8FD-13B2-457F-80BB-06553D3009F6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矢印の出てないバッグの中の頂点から勝敗を</a:t>
            </a:r>
            <a:endParaRPr lang="en-US" altLang="ja-JP" dirty="0"/>
          </a:p>
          <a:p>
            <a:r>
              <a:rPr lang="ja-JP" altLang="en-US" dirty="0"/>
              <a:t>決定していく</a:t>
            </a:r>
            <a:endParaRPr lang="en-US" altLang="ja-JP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A1C2C0F1-F110-45AF-9EE3-085F261E979D}"/>
              </a:ext>
            </a:extLst>
          </p:cNvPr>
          <p:cNvSpPr/>
          <p:nvPr/>
        </p:nvSpPr>
        <p:spPr>
          <a:xfrm>
            <a:off x="2284037" y="2423997"/>
            <a:ext cx="3365240" cy="623516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rgbClr val="00B0F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2C086C-D48C-43CB-978A-0261B314DADA}"/>
              </a:ext>
            </a:extLst>
          </p:cNvPr>
          <p:cNvCxnSpPr>
            <a:cxnSpLocks/>
            <a:stCxn id="5" idx="4"/>
            <a:endCxn id="198" idx="0"/>
          </p:cNvCxnSpPr>
          <p:nvPr/>
        </p:nvCxnSpPr>
        <p:spPr>
          <a:xfrm flipH="1">
            <a:off x="3966657" y="2122978"/>
            <a:ext cx="93836" cy="30101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FE961DC-B58D-4AE4-885B-D624208FCE3C}"/>
              </a:ext>
            </a:extLst>
          </p:cNvPr>
          <p:cNvCxnSpPr>
            <a:cxnSpLocks/>
            <a:stCxn id="198" idx="6"/>
            <a:endCxn id="166" idx="7"/>
          </p:cNvCxnSpPr>
          <p:nvPr/>
        </p:nvCxnSpPr>
        <p:spPr>
          <a:xfrm>
            <a:off x="5649277" y="2735755"/>
            <a:ext cx="749658" cy="50949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A75D40C-6460-431F-BEAA-81C1EF3E5073}"/>
              </a:ext>
            </a:extLst>
          </p:cNvPr>
          <p:cNvCxnSpPr>
            <a:cxnSpLocks/>
            <a:stCxn id="198" idx="3"/>
            <a:endCxn id="188" idx="0"/>
          </p:cNvCxnSpPr>
          <p:nvPr/>
        </p:nvCxnSpPr>
        <p:spPr>
          <a:xfrm flipH="1">
            <a:off x="2623040" y="2956201"/>
            <a:ext cx="153825" cy="150818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6403A17-7773-4F5D-BB62-C1AB65B1F0BF}"/>
              </a:ext>
            </a:extLst>
          </p:cNvPr>
          <p:cNvCxnSpPr>
            <a:cxnSpLocks/>
            <a:stCxn id="166" idx="4"/>
            <a:endCxn id="191" idx="0"/>
          </p:cNvCxnSpPr>
          <p:nvPr/>
        </p:nvCxnSpPr>
        <p:spPr>
          <a:xfrm flipH="1">
            <a:off x="4836309" y="4255790"/>
            <a:ext cx="449603" cy="95003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D0CEBA7-765E-4B5D-95BE-8B80B5A5F518}"/>
              </a:ext>
            </a:extLst>
          </p:cNvPr>
          <p:cNvCxnSpPr>
            <a:cxnSpLocks/>
            <a:stCxn id="166" idx="5"/>
          </p:cNvCxnSpPr>
          <p:nvPr/>
        </p:nvCxnSpPr>
        <p:spPr>
          <a:xfrm>
            <a:off x="6398935" y="4082409"/>
            <a:ext cx="770451" cy="50262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E19499E3-E62D-43D6-B355-80036EC695E6}"/>
              </a:ext>
            </a:extLst>
          </p:cNvPr>
          <p:cNvCxnSpPr>
            <a:cxnSpLocks/>
            <a:stCxn id="194" idx="5"/>
            <a:endCxn id="193" idx="7"/>
          </p:cNvCxnSpPr>
          <p:nvPr/>
        </p:nvCxnSpPr>
        <p:spPr>
          <a:xfrm>
            <a:off x="8116978" y="5583816"/>
            <a:ext cx="238685" cy="33596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D46C0C81-19C1-4BCC-B16E-3FA97CD000C4}"/>
              </a:ext>
            </a:extLst>
          </p:cNvPr>
          <p:cNvCxnSpPr>
            <a:cxnSpLocks/>
            <a:stCxn id="194" idx="2"/>
            <a:endCxn id="192" idx="1"/>
          </p:cNvCxnSpPr>
          <p:nvPr/>
        </p:nvCxnSpPr>
        <p:spPr>
          <a:xfrm flipH="1">
            <a:off x="5582887" y="5147128"/>
            <a:ext cx="99298" cy="6133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A6D8932F-0ACB-4FD1-BA7E-67CC84F2262A}"/>
              </a:ext>
            </a:extLst>
          </p:cNvPr>
          <p:cNvCxnSpPr>
            <a:cxnSpLocks/>
            <a:stCxn id="188" idx="3"/>
            <a:endCxn id="190" idx="0"/>
          </p:cNvCxnSpPr>
          <p:nvPr/>
        </p:nvCxnSpPr>
        <p:spPr>
          <a:xfrm flipH="1">
            <a:off x="1468280" y="5474929"/>
            <a:ext cx="41737" cy="44048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B4DAA981-70A3-40A2-A1B7-EF33569A5C55}"/>
              </a:ext>
            </a:extLst>
          </p:cNvPr>
          <p:cNvCxnSpPr>
            <a:cxnSpLocks/>
            <a:stCxn id="188" idx="5"/>
            <a:endCxn id="189" idx="0"/>
          </p:cNvCxnSpPr>
          <p:nvPr/>
        </p:nvCxnSpPr>
        <p:spPr>
          <a:xfrm>
            <a:off x="3736063" y="5474929"/>
            <a:ext cx="243536" cy="506882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225BEE1-0A71-449E-A57B-CD93C5675937}"/>
              </a:ext>
            </a:extLst>
          </p:cNvPr>
          <p:cNvCxnSpPr>
            <a:cxnSpLocks/>
            <a:stCxn id="166" idx="3"/>
            <a:endCxn id="188" idx="7"/>
          </p:cNvCxnSpPr>
          <p:nvPr/>
        </p:nvCxnSpPr>
        <p:spPr>
          <a:xfrm flipH="1">
            <a:off x="3736063" y="4082409"/>
            <a:ext cx="436826" cy="555362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83329D7-8662-4AF6-99D5-A0A97AA4FAC7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02686ED1-C808-4F98-AE7F-2ABBCB0F29FA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78A1BF14-7857-47DC-9CA4-D5DEE87D908C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378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801C-2C53-4865-A5EC-17E8F5F3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頂点の勝敗の決め方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D5387C7-8E71-4930-8D5F-8DF1F52FA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3210" y="3980907"/>
                <a:ext cx="1390154" cy="1512209"/>
              </a:xfrm>
            </p:spPr>
            <p:txBody>
              <a:bodyPr/>
              <a:lstStyle/>
              <a:p>
                <a:r>
                  <a:rPr kumimoji="1" lang="ja-JP" altLang="en-US" dirty="0"/>
                  <a:t>勝ち</a:t>
                </a:r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　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dirty="0"/>
                  <a:t>　</a:t>
                </a:r>
                <a:endParaRPr kumimoji="1" lang="en-US" altLang="ja-JP" dirty="0"/>
              </a:p>
              <a:p>
                <a:r>
                  <a:rPr kumimoji="1"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D5387C7-8E71-4930-8D5F-8DF1F52FA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210" y="3980907"/>
                <a:ext cx="1390154" cy="1512209"/>
              </a:xfrm>
              <a:blipFill>
                <a:blip r:embed="rId2"/>
                <a:stretch>
                  <a:fillRect l="-15789" t="-8065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A0D8D3-7BA9-4466-9EA5-80DCFC49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5B6B1D4-1343-4BE1-BD4B-13A0AFDCBCB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ゲームが終了している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については，</a:t>
            </a:r>
            <a:endParaRPr lang="en-US" altLang="ja-JP" dirty="0"/>
          </a:p>
          <a:p>
            <a:r>
              <a:rPr lang="ja-JP" altLang="en-US" dirty="0"/>
              <a:t>全頂点に勝敗に対応する数字を記録する．</a:t>
            </a:r>
            <a:endParaRPr lang="en-US" altLang="ja-JP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7945F57-51BA-4520-8771-DEA3E4825C78}"/>
              </a:ext>
            </a:extLst>
          </p:cNvPr>
          <p:cNvSpPr/>
          <p:nvPr/>
        </p:nvSpPr>
        <p:spPr>
          <a:xfrm>
            <a:off x="5977842" y="2822997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9985057-8DCB-43FE-95D8-521BDF07E716}"/>
              </a:ext>
            </a:extLst>
          </p:cNvPr>
          <p:cNvSpPr/>
          <p:nvPr/>
        </p:nvSpPr>
        <p:spPr>
          <a:xfrm>
            <a:off x="4982816" y="4308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420BFC8-8002-4B01-86DE-C1865B38C28F}"/>
              </a:ext>
            </a:extLst>
          </p:cNvPr>
          <p:cNvSpPr/>
          <p:nvPr/>
        </p:nvSpPr>
        <p:spPr>
          <a:xfrm>
            <a:off x="4104000" y="561892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A9913AD-06F1-41FA-B5AD-78147CF0C4FD}"/>
              </a:ext>
            </a:extLst>
          </p:cNvPr>
          <p:cNvSpPr/>
          <p:nvPr/>
        </p:nvSpPr>
        <p:spPr>
          <a:xfrm>
            <a:off x="496965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1D71DAA-0FA2-42F4-B1BB-B212BFCFB8DB}"/>
              </a:ext>
            </a:extLst>
          </p:cNvPr>
          <p:cNvSpPr/>
          <p:nvPr/>
        </p:nvSpPr>
        <p:spPr>
          <a:xfrm>
            <a:off x="621184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6ED1F43-95A4-44CA-9AC7-AFFCB02CAFB4}"/>
              </a:ext>
            </a:extLst>
          </p:cNvPr>
          <p:cNvSpPr/>
          <p:nvPr/>
        </p:nvSpPr>
        <p:spPr>
          <a:xfrm>
            <a:off x="6852600" y="4776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EFE08D0-B2A7-443B-8C74-266AB4C6F561}"/>
              </a:ext>
            </a:extLst>
          </p:cNvPr>
          <p:cNvSpPr/>
          <p:nvPr/>
        </p:nvSpPr>
        <p:spPr>
          <a:xfrm>
            <a:off x="745403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47B3CA-A1C4-4636-8E1D-D0E3E11BB78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4338000" y="4707904"/>
            <a:ext cx="713353" cy="91101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BDAC4EE-E476-4B2F-B92D-517555161E8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5203652" y="4776441"/>
            <a:ext cx="13164" cy="84247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1708223-6828-4F7C-81BD-48ED3A5FFB1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5216816" y="3222460"/>
            <a:ext cx="829563" cy="108598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AC0FEB1-1940-46D0-87F8-7B5E386D0FFB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 flipH="1">
            <a:off x="6445842" y="5175904"/>
            <a:ext cx="475295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91E9284-C5BD-4ED6-8FC0-57B66CA6CEBF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7252063" y="5175904"/>
            <a:ext cx="435969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0A1B250-3E9F-49AC-A70B-5E19FFA9C64A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5382279" y="4707904"/>
            <a:ext cx="898100" cy="97955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33ECBA6-5BA0-4AA8-847E-990E8C220735}"/>
              </a:ext>
            </a:extLst>
          </p:cNvPr>
          <p:cNvCxnSpPr>
            <a:cxnSpLocks/>
            <a:stCxn id="11" idx="5"/>
            <a:endCxn id="55" idx="0"/>
          </p:cNvCxnSpPr>
          <p:nvPr/>
        </p:nvCxnSpPr>
        <p:spPr>
          <a:xfrm>
            <a:off x="6377305" y="3222460"/>
            <a:ext cx="690454" cy="39683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E5C5988B-7B3B-4A16-A617-381618D66219}"/>
              </a:ext>
            </a:extLst>
          </p:cNvPr>
          <p:cNvSpPr/>
          <p:nvPr/>
        </p:nvSpPr>
        <p:spPr>
          <a:xfrm>
            <a:off x="6833759" y="3619294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53606A8E-6357-45F9-A777-9246A64EBAB8}"/>
              </a:ext>
            </a:extLst>
          </p:cNvPr>
          <p:cNvSpPr/>
          <p:nvPr/>
        </p:nvSpPr>
        <p:spPr>
          <a:xfrm>
            <a:off x="2625758" y="3718508"/>
            <a:ext cx="1534771" cy="1900412"/>
          </a:xfrm>
          <a:prstGeom prst="wedgeRoundRectCallout">
            <a:avLst>
              <a:gd name="adj1" fmla="val 44436"/>
              <a:gd name="adj2" fmla="val 5971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4069686F-A360-492E-BCC6-4602500601D4}"/>
              </a:ext>
            </a:extLst>
          </p:cNvPr>
          <p:cNvSpPr/>
          <p:nvPr/>
        </p:nvSpPr>
        <p:spPr>
          <a:xfrm>
            <a:off x="3548705" y="3801619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5F72B56E-A75B-441A-B58F-630ACE1F1C2D}"/>
              </a:ext>
            </a:extLst>
          </p:cNvPr>
          <p:cNvSpPr/>
          <p:nvPr/>
        </p:nvSpPr>
        <p:spPr>
          <a:xfrm>
            <a:off x="2789060" y="5048576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2917ED4A-F5D3-4B01-9775-E5C1AB6EAA68}"/>
              </a:ext>
            </a:extLst>
          </p:cNvPr>
          <p:cNvSpPr/>
          <p:nvPr/>
        </p:nvSpPr>
        <p:spPr>
          <a:xfrm>
            <a:off x="2769584" y="4425097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131CC83-9D25-4050-BBA7-81F97A91669C}"/>
              </a:ext>
            </a:extLst>
          </p:cNvPr>
          <p:cNvSpPr/>
          <p:nvPr/>
        </p:nvSpPr>
        <p:spPr>
          <a:xfrm>
            <a:off x="2769584" y="3801619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0994D93-81A7-43D5-A89C-B97EF867D514}"/>
              </a:ext>
            </a:extLst>
          </p:cNvPr>
          <p:cNvSpPr/>
          <p:nvPr/>
        </p:nvSpPr>
        <p:spPr>
          <a:xfrm>
            <a:off x="3548705" y="4426990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E710B30C-8E1F-481A-863F-051376E8807B}"/>
              </a:ext>
            </a:extLst>
          </p:cNvPr>
          <p:cNvSpPr/>
          <p:nvPr/>
        </p:nvSpPr>
        <p:spPr>
          <a:xfrm>
            <a:off x="3562442" y="5048576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8E0C90D-FEBF-45D8-96EF-07A47D2ABFCD}"/>
              </a:ext>
            </a:extLst>
          </p:cNvPr>
          <p:cNvCxnSpPr>
            <a:cxnSpLocks/>
            <a:stCxn id="70" idx="2"/>
            <a:endCxn id="91" idx="6"/>
          </p:cNvCxnSpPr>
          <p:nvPr/>
        </p:nvCxnSpPr>
        <p:spPr>
          <a:xfrm flipH="1">
            <a:off x="3237584" y="4035619"/>
            <a:ext cx="311121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735676B-BF63-4CBE-A963-631DF75543F3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3237584" y="4035619"/>
            <a:ext cx="311121" cy="62537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F8C752D6-C65C-4B1B-87F0-ED241A8E2ECF}"/>
              </a:ext>
            </a:extLst>
          </p:cNvPr>
          <p:cNvCxnSpPr>
            <a:cxnSpLocks/>
            <a:stCxn id="92" idx="2"/>
            <a:endCxn id="90" idx="6"/>
          </p:cNvCxnSpPr>
          <p:nvPr/>
        </p:nvCxnSpPr>
        <p:spPr>
          <a:xfrm flipH="1" flipV="1">
            <a:off x="3237584" y="4659097"/>
            <a:ext cx="311121" cy="189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2370EB15-BEBF-4080-AA9E-7E8A3079F43F}"/>
              </a:ext>
            </a:extLst>
          </p:cNvPr>
          <p:cNvCxnSpPr>
            <a:cxnSpLocks/>
            <a:stCxn id="93" idx="2"/>
            <a:endCxn id="72" idx="6"/>
          </p:cNvCxnSpPr>
          <p:nvPr/>
        </p:nvCxnSpPr>
        <p:spPr>
          <a:xfrm flipH="1">
            <a:off x="3257060" y="5282576"/>
            <a:ext cx="305382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7D2E0212-16A5-4934-BCF7-045070AD7CE0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>
            <a:off x="3237584" y="4659097"/>
            <a:ext cx="324858" cy="62347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9A8FE578-915F-476A-84CA-CA847608F292}"/>
              </a:ext>
            </a:extLst>
          </p:cNvPr>
          <p:cNvCxnSpPr>
            <a:cxnSpLocks/>
            <a:stCxn id="72" idx="6"/>
          </p:cNvCxnSpPr>
          <p:nvPr/>
        </p:nvCxnSpPr>
        <p:spPr>
          <a:xfrm flipV="1">
            <a:off x="3257060" y="4087294"/>
            <a:ext cx="285906" cy="119528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5B881B13-39F3-4299-862A-E26A66CE2FBA}"/>
              </a:ext>
            </a:extLst>
          </p:cNvPr>
          <p:cNvCxnSpPr>
            <a:cxnSpLocks/>
            <a:stCxn id="55" idx="4"/>
            <a:endCxn id="16" idx="0"/>
          </p:cNvCxnSpPr>
          <p:nvPr/>
        </p:nvCxnSpPr>
        <p:spPr>
          <a:xfrm>
            <a:off x="7067759" y="4087294"/>
            <a:ext cx="18841" cy="6891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DB06654-71C6-4DF1-95B1-CF1F138EB7A0}"/>
              </a:ext>
            </a:extLst>
          </p:cNvPr>
          <p:cNvCxnSpPr>
            <a:cxnSpLocks/>
            <a:stCxn id="55" idx="3"/>
            <a:endCxn id="15" idx="0"/>
          </p:cNvCxnSpPr>
          <p:nvPr/>
        </p:nvCxnSpPr>
        <p:spPr>
          <a:xfrm flipH="1">
            <a:off x="6445842" y="4018757"/>
            <a:ext cx="456454" cy="160016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67DB2D5-A0A7-4D3C-8A45-3C907097BF68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後手</a:t>
            </a:r>
            <a:r>
              <a:rPr lang="ja-JP" altLang="en-US" sz="2400" dirty="0"/>
              <a:t>の番</a:t>
            </a: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5B96BF4F-3260-47B3-843C-65FDA72DF09E}"/>
              </a:ext>
            </a:extLst>
          </p:cNvPr>
          <p:cNvSpPr/>
          <p:nvPr/>
        </p:nvSpPr>
        <p:spPr>
          <a:xfrm>
            <a:off x="1711646" y="2702213"/>
            <a:ext cx="288000" cy="28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874EEBF0-0D98-451F-B1A9-8B48C042EAF3}"/>
              </a:ext>
            </a:extLst>
          </p:cNvPr>
          <p:cNvSpPr/>
          <p:nvPr/>
        </p:nvSpPr>
        <p:spPr>
          <a:xfrm>
            <a:off x="1711646" y="3093687"/>
            <a:ext cx="288000" cy="28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605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2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801C-2C53-4865-A5EC-17E8F5F3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頂点の勝敗の決め方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A0D8D3-7BA9-4466-9EA5-80DCFC49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5B6B1D4-1343-4BE1-BD4B-13A0AFDCBCB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ゲームが終了している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については，</a:t>
            </a:r>
            <a:endParaRPr lang="en-US" altLang="ja-JP" dirty="0"/>
          </a:p>
          <a:p>
            <a:r>
              <a:rPr lang="ja-JP" altLang="en-US" dirty="0"/>
              <a:t>全頂点に勝敗に対応する数字を記録する．</a:t>
            </a:r>
            <a:endParaRPr lang="en-US" altLang="ja-JP" dirty="0"/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53606A8E-6357-45F9-A777-9246A64EBAB8}"/>
              </a:ext>
            </a:extLst>
          </p:cNvPr>
          <p:cNvSpPr/>
          <p:nvPr/>
        </p:nvSpPr>
        <p:spPr>
          <a:xfrm>
            <a:off x="2625758" y="3718508"/>
            <a:ext cx="1534771" cy="1900412"/>
          </a:xfrm>
          <a:prstGeom prst="wedgeRoundRectCallout">
            <a:avLst>
              <a:gd name="adj1" fmla="val 44436"/>
              <a:gd name="adj2" fmla="val 5971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4069686F-A360-492E-BCC6-4602500601D4}"/>
              </a:ext>
            </a:extLst>
          </p:cNvPr>
          <p:cNvSpPr/>
          <p:nvPr/>
        </p:nvSpPr>
        <p:spPr>
          <a:xfrm>
            <a:off x="3548705" y="3801619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5F72B56E-A75B-441A-B58F-630ACE1F1C2D}"/>
              </a:ext>
            </a:extLst>
          </p:cNvPr>
          <p:cNvSpPr/>
          <p:nvPr/>
        </p:nvSpPr>
        <p:spPr>
          <a:xfrm>
            <a:off x="2789060" y="5048576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2917ED4A-F5D3-4B01-9775-E5C1AB6EAA68}"/>
              </a:ext>
            </a:extLst>
          </p:cNvPr>
          <p:cNvSpPr/>
          <p:nvPr/>
        </p:nvSpPr>
        <p:spPr>
          <a:xfrm>
            <a:off x="2769584" y="4425097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A131CC83-9D25-4050-BBA7-81F97A91669C}"/>
              </a:ext>
            </a:extLst>
          </p:cNvPr>
          <p:cNvSpPr/>
          <p:nvPr/>
        </p:nvSpPr>
        <p:spPr>
          <a:xfrm>
            <a:off x="2769584" y="3801619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0994D93-81A7-43D5-A89C-B97EF867D514}"/>
              </a:ext>
            </a:extLst>
          </p:cNvPr>
          <p:cNvSpPr/>
          <p:nvPr/>
        </p:nvSpPr>
        <p:spPr>
          <a:xfrm>
            <a:off x="3548705" y="4426990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E710B30C-8E1F-481A-863F-051376E8807B}"/>
              </a:ext>
            </a:extLst>
          </p:cNvPr>
          <p:cNvSpPr/>
          <p:nvPr/>
        </p:nvSpPr>
        <p:spPr>
          <a:xfrm>
            <a:off x="3562442" y="5048576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8E0C90D-FEBF-45D8-96EF-07A47D2ABFCD}"/>
              </a:ext>
            </a:extLst>
          </p:cNvPr>
          <p:cNvCxnSpPr>
            <a:cxnSpLocks/>
            <a:stCxn id="70" idx="2"/>
            <a:endCxn id="91" idx="6"/>
          </p:cNvCxnSpPr>
          <p:nvPr/>
        </p:nvCxnSpPr>
        <p:spPr>
          <a:xfrm flipH="1">
            <a:off x="3237584" y="4035619"/>
            <a:ext cx="311121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735676B-BF63-4CBE-A963-631DF75543F3}"/>
              </a:ext>
            </a:extLst>
          </p:cNvPr>
          <p:cNvCxnSpPr>
            <a:cxnSpLocks/>
            <a:stCxn id="91" idx="6"/>
            <a:endCxn id="92" idx="2"/>
          </p:cNvCxnSpPr>
          <p:nvPr/>
        </p:nvCxnSpPr>
        <p:spPr>
          <a:xfrm>
            <a:off x="3237584" y="4035619"/>
            <a:ext cx="311121" cy="62537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F8C752D6-C65C-4B1B-87F0-ED241A8E2ECF}"/>
              </a:ext>
            </a:extLst>
          </p:cNvPr>
          <p:cNvCxnSpPr>
            <a:cxnSpLocks/>
            <a:stCxn id="92" idx="2"/>
            <a:endCxn id="90" idx="6"/>
          </p:cNvCxnSpPr>
          <p:nvPr/>
        </p:nvCxnSpPr>
        <p:spPr>
          <a:xfrm flipH="1" flipV="1">
            <a:off x="3237584" y="4659097"/>
            <a:ext cx="311121" cy="189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2370EB15-BEBF-4080-AA9E-7E8A3079F43F}"/>
              </a:ext>
            </a:extLst>
          </p:cNvPr>
          <p:cNvCxnSpPr>
            <a:cxnSpLocks/>
            <a:stCxn id="93" idx="2"/>
            <a:endCxn id="72" idx="6"/>
          </p:cNvCxnSpPr>
          <p:nvPr/>
        </p:nvCxnSpPr>
        <p:spPr>
          <a:xfrm flipH="1">
            <a:off x="3257060" y="5282576"/>
            <a:ext cx="305382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7D2E0212-16A5-4934-BCF7-045070AD7CE0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>
            <a:off x="3237584" y="4659097"/>
            <a:ext cx="324858" cy="62347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9A8FE578-915F-476A-84CA-CA847608F292}"/>
              </a:ext>
            </a:extLst>
          </p:cNvPr>
          <p:cNvCxnSpPr>
            <a:cxnSpLocks/>
            <a:stCxn id="70" idx="2"/>
            <a:endCxn id="72" idx="6"/>
          </p:cNvCxnSpPr>
          <p:nvPr/>
        </p:nvCxnSpPr>
        <p:spPr>
          <a:xfrm flipH="1">
            <a:off x="3257060" y="4035619"/>
            <a:ext cx="291645" cy="124695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015608-9BA5-499C-9F5C-A34E27F01E8B}"/>
              </a:ext>
            </a:extLst>
          </p:cNvPr>
          <p:cNvSpPr/>
          <p:nvPr/>
        </p:nvSpPr>
        <p:spPr>
          <a:xfrm>
            <a:off x="5977842" y="2822997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348C4A0-DFF2-4FBC-B507-66BB4315FBAE}"/>
              </a:ext>
            </a:extLst>
          </p:cNvPr>
          <p:cNvSpPr/>
          <p:nvPr/>
        </p:nvSpPr>
        <p:spPr>
          <a:xfrm>
            <a:off x="4982816" y="4308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B13A5E9A-F4A9-464E-A47D-D39125BB2326}"/>
              </a:ext>
            </a:extLst>
          </p:cNvPr>
          <p:cNvSpPr/>
          <p:nvPr/>
        </p:nvSpPr>
        <p:spPr>
          <a:xfrm>
            <a:off x="4104000" y="561892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済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E224BD9E-266F-488D-A1AF-B712A2D3177A}"/>
              </a:ext>
            </a:extLst>
          </p:cNvPr>
          <p:cNvSpPr/>
          <p:nvPr/>
        </p:nvSpPr>
        <p:spPr>
          <a:xfrm>
            <a:off x="496965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0618DAF0-6992-4310-AEAD-C70FAEF80AE4}"/>
              </a:ext>
            </a:extLst>
          </p:cNvPr>
          <p:cNvSpPr/>
          <p:nvPr/>
        </p:nvSpPr>
        <p:spPr>
          <a:xfrm>
            <a:off x="621184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F084C55-E5DC-422D-BEA9-FCDD5C8065B5}"/>
              </a:ext>
            </a:extLst>
          </p:cNvPr>
          <p:cNvSpPr/>
          <p:nvPr/>
        </p:nvSpPr>
        <p:spPr>
          <a:xfrm>
            <a:off x="6852600" y="4776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3215909-34BD-4A2F-A071-DEE476F2555C}"/>
              </a:ext>
            </a:extLst>
          </p:cNvPr>
          <p:cNvSpPr/>
          <p:nvPr/>
        </p:nvSpPr>
        <p:spPr>
          <a:xfrm>
            <a:off x="745403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FA9FA1F-3890-44DD-8B40-22D35B14E908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4338000" y="4707904"/>
            <a:ext cx="713353" cy="91101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813792F-4B2A-4A15-964A-4AEAC50105C4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5203652" y="4776441"/>
            <a:ext cx="13164" cy="84247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39B9093-55E9-4FCD-ABF4-F16CE1E3D33A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5216816" y="3222460"/>
            <a:ext cx="829563" cy="108598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D164421-24E6-4FE9-B811-D7DD9A50C35B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6445842" y="5175904"/>
            <a:ext cx="475295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58947DAF-4889-4621-95CE-12F2F02E523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7252063" y="5175904"/>
            <a:ext cx="435969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E36C9A3-E76A-4471-8AF4-518E5028EDE7}"/>
              </a:ext>
            </a:extLst>
          </p:cNvPr>
          <p:cNvCxnSpPr>
            <a:cxnSpLocks/>
            <a:stCxn id="35" idx="5"/>
            <a:endCxn id="39" idx="1"/>
          </p:cNvCxnSpPr>
          <p:nvPr/>
        </p:nvCxnSpPr>
        <p:spPr>
          <a:xfrm>
            <a:off x="5382279" y="4707904"/>
            <a:ext cx="898100" cy="97955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EAC914E-6774-40C3-82FB-FE167E00D75B}"/>
              </a:ext>
            </a:extLst>
          </p:cNvPr>
          <p:cNvCxnSpPr>
            <a:cxnSpLocks/>
            <a:stCxn id="34" idx="5"/>
            <a:endCxn id="50" idx="0"/>
          </p:cNvCxnSpPr>
          <p:nvPr/>
        </p:nvCxnSpPr>
        <p:spPr>
          <a:xfrm>
            <a:off x="6377305" y="3222460"/>
            <a:ext cx="690454" cy="39683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D100A483-8AD1-4D21-A872-CD5F6D53A42D}"/>
              </a:ext>
            </a:extLst>
          </p:cNvPr>
          <p:cNvSpPr/>
          <p:nvPr/>
        </p:nvSpPr>
        <p:spPr>
          <a:xfrm>
            <a:off x="6833759" y="3619294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B754078-665B-4667-9F1F-ED59D8BEF6C0}"/>
              </a:ext>
            </a:extLst>
          </p:cNvPr>
          <p:cNvCxnSpPr>
            <a:cxnSpLocks/>
            <a:stCxn id="50" idx="4"/>
            <a:endCxn id="41" idx="0"/>
          </p:cNvCxnSpPr>
          <p:nvPr/>
        </p:nvCxnSpPr>
        <p:spPr>
          <a:xfrm>
            <a:off x="7067759" y="4087294"/>
            <a:ext cx="18841" cy="6891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0DDA890-53DE-432F-8B7E-027F2B51EB45}"/>
              </a:ext>
            </a:extLst>
          </p:cNvPr>
          <p:cNvCxnSpPr>
            <a:cxnSpLocks/>
            <a:stCxn id="50" idx="3"/>
            <a:endCxn id="39" idx="0"/>
          </p:cNvCxnSpPr>
          <p:nvPr/>
        </p:nvCxnSpPr>
        <p:spPr>
          <a:xfrm flipH="1">
            <a:off x="6445842" y="4018757"/>
            <a:ext cx="456454" cy="160016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1A021D41-EA67-43F4-AE9B-5DDDAEA59A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1A021D41-EA67-43F4-AE9B-5DDDAEA5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065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C9611D4F-77A7-412C-A4DB-BD14EFCAB674}"/>
              </a:ext>
            </a:extLst>
          </p:cNvPr>
          <p:cNvSpPr txBox="1">
            <a:spLocks/>
          </p:cNvSpPr>
          <p:nvPr/>
        </p:nvSpPr>
        <p:spPr>
          <a:xfrm>
            <a:off x="822959" y="178060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全ての頂点の勝敗が決定した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ja-JP" altLang="en-US" dirty="0"/>
              <a:t>決定済みとマークしておく．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596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801C-2C53-4865-A5EC-17E8F5F3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頂点の勝敗の決め方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A0D8D3-7BA9-4466-9EA5-80DCFC49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5B6B1D4-1343-4BE1-BD4B-13A0AFDCBCB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ゲームが終了している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については，</a:t>
            </a:r>
            <a:endParaRPr lang="en-US" altLang="ja-JP" dirty="0"/>
          </a:p>
          <a:p>
            <a:r>
              <a:rPr lang="ja-JP" altLang="en-US" dirty="0"/>
              <a:t>全頂点に勝敗に対応する数字を記録する．</a:t>
            </a:r>
            <a:endParaRPr lang="en-US" altLang="ja-JP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50E1DAE-30E5-4D96-9E16-D3C3CB4E4513}"/>
              </a:ext>
            </a:extLst>
          </p:cNvPr>
          <p:cNvSpPr/>
          <p:nvPr/>
        </p:nvSpPr>
        <p:spPr>
          <a:xfrm>
            <a:off x="5977842" y="2822997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FDF8741-C511-4C0E-B30B-5537D765D67A}"/>
              </a:ext>
            </a:extLst>
          </p:cNvPr>
          <p:cNvSpPr/>
          <p:nvPr/>
        </p:nvSpPr>
        <p:spPr>
          <a:xfrm>
            <a:off x="4982816" y="4308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0D43281-3866-4E9C-9760-425D087EE6CC}"/>
              </a:ext>
            </a:extLst>
          </p:cNvPr>
          <p:cNvSpPr/>
          <p:nvPr/>
        </p:nvSpPr>
        <p:spPr>
          <a:xfrm>
            <a:off x="4104000" y="561892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済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3CE3BFB-DC0B-48ED-87DB-9DE5C49B4470}"/>
              </a:ext>
            </a:extLst>
          </p:cNvPr>
          <p:cNvSpPr/>
          <p:nvPr/>
        </p:nvSpPr>
        <p:spPr>
          <a:xfrm>
            <a:off x="496965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98BD388-EE3F-4F26-A34D-1A5020E974AE}"/>
              </a:ext>
            </a:extLst>
          </p:cNvPr>
          <p:cNvSpPr/>
          <p:nvPr/>
        </p:nvSpPr>
        <p:spPr>
          <a:xfrm>
            <a:off x="621184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6DBE218-27A9-4C27-BA3A-A48316CD3B4D}"/>
              </a:ext>
            </a:extLst>
          </p:cNvPr>
          <p:cNvSpPr/>
          <p:nvPr/>
        </p:nvSpPr>
        <p:spPr>
          <a:xfrm>
            <a:off x="6852600" y="4776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7A9316C-5EC6-4209-8136-83AA20EDF55C}"/>
              </a:ext>
            </a:extLst>
          </p:cNvPr>
          <p:cNvSpPr/>
          <p:nvPr/>
        </p:nvSpPr>
        <p:spPr>
          <a:xfrm>
            <a:off x="745403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A85642-E620-4E68-812B-C4C8790CECD3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4338000" y="4707904"/>
            <a:ext cx="713353" cy="91101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E93101B-C417-4FC7-91E1-A3B8BA67C7AE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5203652" y="4776441"/>
            <a:ext cx="13164" cy="84247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3C39406-CD62-4F4F-A371-0AB1C78EE374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5216816" y="3222460"/>
            <a:ext cx="829563" cy="108598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353AAE-BA5C-4F61-BDAA-ABBE176857DA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6445842" y="5175904"/>
            <a:ext cx="475295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00DFFD0-8AFD-44CA-AFB8-E146FE59B5D0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7252063" y="5175904"/>
            <a:ext cx="435969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B7E169F-7DD2-47E0-BAF7-3296C7CBBCCD}"/>
              </a:ext>
            </a:extLst>
          </p:cNvPr>
          <p:cNvCxnSpPr>
            <a:cxnSpLocks/>
            <a:stCxn id="35" idx="5"/>
            <a:endCxn id="39" idx="1"/>
          </p:cNvCxnSpPr>
          <p:nvPr/>
        </p:nvCxnSpPr>
        <p:spPr>
          <a:xfrm>
            <a:off x="5382279" y="4707904"/>
            <a:ext cx="898100" cy="97955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433436B-A60B-4658-877B-C6C45B6FB427}"/>
              </a:ext>
            </a:extLst>
          </p:cNvPr>
          <p:cNvCxnSpPr>
            <a:cxnSpLocks/>
            <a:stCxn id="34" idx="5"/>
            <a:endCxn id="50" idx="0"/>
          </p:cNvCxnSpPr>
          <p:nvPr/>
        </p:nvCxnSpPr>
        <p:spPr>
          <a:xfrm>
            <a:off x="6377305" y="3222460"/>
            <a:ext cx="690454" cy="39683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5230B57C-C8F6-4698-814A-2AF934240D90}"/>
              </a:ext>
            </a:extLst>
          </p:cNvPr>
          <p:cNvSpPr/>
          <p:nvPr/>
        </p:nvSpPr>
        <p:spPr>
          <a:xfrm>
            <a:off x="6833759" y="3619294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F3430C4-1216-4831-84E8-C3853DA23DC1}"/>
              </a:ext>
            </a:extLst>
          </p:cNvPr>
          <p:cNvCxnSpPr>
            <a:cxnSpLocks/>
            <a:stCxn id="50" idx="4"/>
            <a:endCxn id="41" idx="0"/>
          </p:cNvCxnSpPr>
          <p:nvPr/>
        </p:nvCxnSpPr>
        <p:spPr>
          <a:xfrm>
            <a:off x="7067759" y="4087294"/>
            <a:ext cx="18841" cy="6891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1F0F8A9-5D57-4DDD-9F79-05334BAFC0FE}"/>
              </a:ext>
            </a:extLst>
          </p:cNvPr>
          <p:cNvCxnSpPr>
            <a:cxnSpLocks/>
            <a:stCxn id="50" idx="3"/>
            <a:endCxn id="39" idx="0"/>
          </p:cNvCxnSpPr>
          <p:nvPr/>
        </p:nvCxnSpPr>
        <p:spPr>
          <a:xfrm flipH="1">
            <a:off x="6445842" y="4018757"/>
            <a:ext cx="456454" cy="160016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B38F172A-6C82-4673-9FD0-A5B0EF2D07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B38F172A-6C82-4673-9FD0-A5B0EF2D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065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C13BF8E3-4379-4F1E-8607-351635A420AA}"/>
              </a:ext>
            </a:extLst>
          </p:cNvPr>
          <p:cNvSpPr txBox="1">
            <a:spLocks/>
          </p:cNvSpPr>
          <p:nvPr/>
        </p:nvSpPr>
        <p:spPr>
          <a:xfrm>
            <a:off x="822959" y="178060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全ての頂点の勝敗が決定した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lang="ja-JP" altLang="en-US" dirty="0"/>
              <a:t>決定済みとマークしておく．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972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5801C-2C53-4865-A5EC-17E8F5F3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頂点の勝敗の決め方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A0D8D3-7BA9-4466-9EA5-80DCFC49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5B6B1D4-1343-4BE1-BD4B-13A0AFDCBCB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50E1DAE-30E5-4D96-9E16-D3C3CB4E4513}"/>
              </a:ext>
            </a:extLst>
          </p:cNvPr>
          <p:cNvSpPr/>
          <p:nvPr/>
        </p:nvSpPr>
        <p:spPr>
          <a:xfrm>
            <a:off x="5977842" y="2822997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FDF8741-C511-4C0E-B30B-5537D765D67A}"/>
              </a:ext>
            </a:extLst>
          </p:cNvPr>
          <p:cNvSpPr/>
          <p:nvPr/>
        </p:nvSpPr>
        <p:spPr>
          <a:xfrm>
            <a:off x="4982816" y="4308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0D43281-3866-4E9C-9760-425D087EE6CC}"/>
              </a:ext>
            </a:extLst>
          </p:cNvPr>
          <p:cNvSpPr/>
          <p:nvPr/>
        </p:nvSpPr>
        <p:spPr>
          <a:xfrm>
            <a:off x="4104000" y="561892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済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3CE3BFB-DC0B-48ED-87DB-9DE5C49B4470}"/>
              </a:ext>
            </a:extLst>
          </p:cNvPr>
          <p:cNvSpPr/>
          <p:nvPr/>
        </p:nvSpPr>
        <p:spPr>
          <a:xfrm>
            <a:off x="496965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98BD388-EE3F-4F26-A34D-1A5020E974AE}"/>
              </a:ext>
            </a:extLst>
          </p:cNvPr>
          <p:cNvSpPr/>
          <p:nvPr/>
        </p:nvSpPr>
        <p:spPr>
          <a:xfrm>
            <a:off x="621184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6DBE218-27A9-4C27-BA3A-A48316CD3B4D}"/>
              </a:ext>
            </a:extLst>
          </p:cNvPr>
          <p:cNvSpPr/>
          <p:nvPr/>
        </p:nvSpPr>
        <p:spPr>
          <a:xfrm>
            <a:off x="6852600" y="4776441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7A9316C-5EC6-4209-8136-83AA20EDF55C}"/>
              </a:ext>
            </a:extLst>
          </p:cNvPr>
          <p:cNvSpPr/>
          <p:nvPr/>
        </p:nvSpPr>
        <p:spPr>
          <a:xfrm>
            <a:off x="7454032" y="5618920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済</a:t>
            </a:r>
            <a:endParaRPr lang="ja-JP" altLang="en-US" sz="28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4A85642-E620-4E68-812B-C4C8790CECD3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4338000" y="4707904"/>
            <a:ext cx="713353" cy="91101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E93101B-C417-4FC7-91E1-A3B8BA67C7AE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flipH="1">
            <a:off x="5203652" y="4776441"/>
            <a:ext cx="13164" cy="842479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3C39406-CD62-4F4F-A371-0AB1C78EE374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5216816" y="3222460"/>
            <a:ext cx="829563" cy="108598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353AAE-BA5C-4F61-BDAA-ABBE176857DA}"/>
              </a:ext>
            </a:extLst>
          </p:cNvPr>
          <p:cNvCxnSpPr>
            <a:cxnSpLocks/>
            <a:stCxn id="41" idx="3"/>
            <a:endCxn id="39" idx="0"/>
          </p:cNvCxnSpPr>
          <p:nvPr/>
        </p:nvCxnSpPr>
        <p:spPr>
          <a:xfrm flipH="1">
            <a:off x="6445842" y="5175904"/>
            <a:ext cx="475295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00DFFD0-8AFD-44CA-AFB8-E146FE59B5D0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7252063" y="5175904"/>
            <a:ext cx="435969" cy="443016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B7E169F-7DD2-47E0-BAF7-3296C7CBBCCD}"/>
              </a:ext>
            </a:extLst>
          </p:cNvPr>
          <p:cNvCxnSpPr>
            <a:cxnSpLocks/>
            <a:stCxn id="35" idx="5"/>
            <a:endCxn id="39" idx="1"/>
          </p:cNvCxnSpPr>
          <p:nvPr/>
        </p:nvCxnSpPr>
        <p:spPr>
          <a:xfrm>
            <a:off x="5382279" y="4707904"/>
            <a:ext cx="898100" cy="97955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433436B-A60B-4658-877B-C6C45B6FB427}"/>
              </a:ext>
            </a:extLst>
          </p:cNvPr>
          <p:cNvCxnSpPr>
            <a:cxnSpLocks/>
            <a:stCxn id="34" idx="5"/>
            <a:endCxn id="50" idx="0"/>
          </p:cNvCxnSpPr>
          <p:nvPr/>
        </p:nvCxnSpPr>
        <p:spPr>
          <a:xfrm>
            <a:off x="6377305" y="3222460"/>
            <a:ext cx="690454" cy="39683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5230B57C-C8F6-4698-814A-2AF934240D90}"/>
              </a:ext>
            </a:extLst>
          </p:cNvPr>
          <p:cNvSpPr/>
          <p:nvPr/>
        </p:nvSpPr>
        <p:spPr>
          <a:xfrm>
            <a:off x="6833759" y="3619294"/>
            <a:ext cx="468000" cy="468000"/>
          </a:xfrm>
          <a:prstGeom prst="ellipse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F3430C4-1216-4831-84E8-C3853DA23DC1}"/>
              </a:ext>
            </a:extLst>
          </p:cNvPr>
          <p:cNvCxnSpPr>
            <a:cxnSpLocks/>
            <a:stCxn id="50" idx="4"/>
            <a:endCxn id="41" idx="0"/>
          </p:cNvCxnSpPr>
          <p:nvPr/>
        </p:nvCxnSpPr>
        <p:spPr>
          <a:xfrm>
            <a:off x="7067759" y="4087294"/>
            <a:ext cx="18841" cy="689147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1F0F8A9-5D57-4DDD-9F79-05334BAFC0FE}"/>
              </a:ext>
            </a:extLst>
          </p:cNvPr>
          <p:cNvCxnSpPr>
            <a:cxnSpLocks/>
            <a:stCxn id="50" idx="3"/>
            <a:endCxn id="39" idx="0"/>
          </p:cNvCxnSpPr>
          <p:nvPr/>
        </p:nvCxnSpPr>
        <p:spPr>
          <a:xfrm flipH="1">
            <a:off x="6445842" y="4018757"/>
            <a:ext cx="456454" cy="1600163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B38F172A-6C82-4673-9FD0-A5B0EF2D07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3" name="コンテンツ プレースホルダー 2">
                <a:extLst>
                  <a:ext uri="{FF2B5EF4-FFF2-40B4-BE49-F238E27FC236}">
                    <a16:creationId xmlns:a16="http://schemas.microsoft.com/office/drawing/2014/main" id="{B38F172A-6C82-4673-9FD0-A5B0EF2D0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0" y="3980907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065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AC19163E-0B8B-47D2-A7B8-0FE421D82B5F}"/>
              </a:ext>
            </a:extLst>
          </p:cNvPr>
          <p:cNvSpPr/>
          <p:nvPr/>
        </p:nvSpPr>
        <p:spPr>
          <a:xfrm>
            <a:off x="3446441" y="2408028"/>
            <a:ext cx="1534771" cy="1900412"/>
          </a:xfrm>
          <a:prstGeom prst="wedgeRoundRectCallout">
            <a:avLst>
              <a:gd name="adj1" fmla="val 44436"/>
              <a:gd name="adj2" fmla="val 5971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151FAD7-EAFE-4B9A-8E3D-F4FF93F0A214}"/>
              </a:ext>
            </a:extLst>
          </p:cNvPr>
          <p:cNvSpPr/>
          <p:nvPr/>
        </p:nvSpPr>
        <p:spPr>
          <a:xfrm>
            <a:off x="4369388" y="2491139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1AD54D7-8E07-4A4C-8B77-75F277DC6AF4}"/>
              </a:ext>
            </a:extLst>
          </p:cNvPr>
          <p:cNvSpPr/>
          <p:nvPr/>
        </p:nvSpPr>
        <p:spPr>
          <a:xfrm>
            <a:off x="3609743" y="3738096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11F207A-4CA2-4C73-A0A5-CD16CE625B79}"/>
              </a:ext>
            </a:extLst>
          </p:cNvPr>
          <p:cNvSpPr/>
          <p:nvPr/>
        </p:nvSpPr>
        <p:spPr>
          <a:xfrm>
            <a:off x="3590267" y="3114617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0BAE12-6803-4A58-B2A3-214CD9F2894F}"/>
              </a:ext>
            </a:extLst>
          </p:cNvPr>
          <p:cNvSpPr/>
          <p:nvPr/>
        </p:nvSpPr>
        <p:spPr>
          <a:xfrm>
            <a:off x="3590267" y="2491139"/>
            <a:ext cx="468000" cy="468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D0E4375-0945-42E5-A317-4D589F62E1FC}"/>
              </a:ext>
            </a:extLst>
          </p:cNvPr>
          <p:cNvSpPr/>
          <p:nvPr/>
        </p:nvSpPr>
        <p:spPr>
          <a:xfrm>
            <a:off x="4369388" y="3116510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5F910B7-7017-47A2-BF05-C19809625A98}"/>
              </a:ext>
            </a:extLst>
          </p:cNvPr>
          <p:cNvSpPr/>
          <p:nvPr/>
        </p:nvSpPr>
        <p:spPr>
          <a:xfrm>
            <a:off x="4383125" y="3738096"/>
            <a:ext cx="468000" cy="468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AE53969-EED9-4C04-A11C-A1218104F671}"/>
              </a:ext>
            </a:extLst>
          </p:cNvPr>
          <p:cNvCxnSpPr>
            <a:cxnSpLocks/>
            <a:stCxn id="25" idx="2"/>
            <a:endCxn id="28" idx="6"/>
          </p:cNvCxnSpPr>
          <p:nvPr/>
        </p:nvCxnSpPr>
        <p:spPr>
          <a:xfrm flipH="1">
            <a:off x="4058267" y="2725139"/>
            <a:ext cx="311121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0F3C2D9-AD5A-4279-AF2B-A2754D7313F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4058267" y="2725139"/>
            <a:ext cx="311121" cy="62537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50F6D3A-26F0-469F-88B5-2EBC84829630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 flipV="1">
            <a:off x="4058267" y="3348617"/>
            <a:ext cx="311121" cy="189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8946EE9-249B-4AFA-8A36-452EECABC72B}"/>
              </a:ext>
            </a:extLst>
          </p:cNvPr>
          <p:cNvCxnSpPr>
            <a:cxnSpLocks/>
            <a:stCxn id="30" idx="2"/>
            <a:endCxn id="26" idx="6"/>
          </p:cNvCxnSpPr>
          <p:nvPr/>
        </p:nvCxnSpPr>
        <p:spPr>
          <a:xfrm flipH="1">
            <a:off x="4077743" y="3972096"/>
            <a:ext cx="305382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5C2DE4E-5D15-45D0-A698-D9FBCEA97E9E}"/>
              </a:ext>
            </a:extLst>
          </p:cNvPr>
          <p:cNvCxnSpPr>
            <a:cxnSpLocks/>
            <a:stCxn id="27" idx="6"/>
            <a:endCxn id="30" idx="2"/>
          </p:cNvCxnSpPr>
          <p:nvPr/>
        </p:nvCxnSpPr>
        <p:spPr>
          <a:xfrm>
            <a:off x="4058267" y="3348617"/>
            <a:ext cx="324858" cy="62347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0E89060-03A3-4866-94D7-F7823ED98E38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077743" y="2776814"/>
            <a:ext cx="285906" cy="119528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2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頂点の勝敗の決め方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4141037" y="3429000"/>
            <a:ext cx="900000" cy="90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1643785" y="3529690"/>
            <a:ext cx="360000" cy="36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1643785" y="3975524"/>
            <a:ext cx="360000" cy="36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2931562" y="4950509"/>
            <a:ext cx="900000" cy="90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187706" y="3479775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187706" y="3906732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EECC98F-2FC6-4A26-9853-55B989B57BA9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0DFCD6-52D3-4FDE-A0DB-1F88475F4FE4}"/>
              </a:ext>
            </a:extLst>
          </p:cNvPr>
          <p:cNvCxnSpPr>
            <a:cxnSpLocks/>
            <a:stCxn id="9" idx="3"/>
            <a:endCxn id="111" idx="0"/>
          </p:cNvCxnSpPr>
          <p:nvPr/>
        </p:nvCxnSpPr>
        <p:spPr>
          <a:xfrm flipH="1">
            <a:off x="3381562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B4222122-2A97-423D-9759-ACD812BE7F90}"/>
              </a:ext>
            </a:extLst>
          </p:cNvPr>
          <p:cNvSpPr/>
          <p:nvPr/>
        </p:nvSpPr>
        <p:spPr>
          <a:xfrm>
            <a:off x="4141037" y="4941654"/>
            <a:ext cx="900000" cy="9088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9A91088-2640-4796-9BFE-1CEEDEEBB10D}"/>
              </a:ext>
            </a:extLst>
          </p:cNvPr>
          <p:cNvSpPr/>
          <p:nvPr/>
        </p:nvSpPr>
        <p:spPr>
          <a:xfrm>
            <a:off x="5350512" y="4950509"/>
            <a:ext cx="900000" cy="90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72D470-451D-403D-BC7A-F7A31B10D51B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4591037" y="4329000"/>
            <a:ext cx="0" cy="61265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428BDD5-026C-4261-832C-1660572A972F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4909235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468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F982B509-F630-4149-B630-4DB8B2885198}"/>
              </a:ext>
            </a:extLst>
          </p:cNvPr>
          <p:cNvSpPr txBox="1">
            <a:spLocks/>
          </p:cNvSpPr>
          <p:nvPr/>
        </p:nvSpPr>
        <p:spPr>
          <a:xfrm>
            <a:off x="822959" y="183155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先手</a:t>
            </a:r>
            <a:r>
              <a:rPr lang="ja-JP" altLang="en-US" dirty="0"/>
              <a:t>の番の頂点は，矢印の先のすべての数字の</a:t>
            </a:r>
            <a:endParaRPr lang="en-US" altLang="ja-JP" dirty="0"/>
          </a:p>
          <a:p>
            <a:r>
              <a:rPr lang="ja-JP" altLang="en-US" dirty="0"/>
              <a:t>なかで一番大きい数字を記録する．</a:t>
            </a:r>
            <a:endParaRPr lang="en-US" altLang="ja-JP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D1947451-7FC0-40BE-8280-20E6F7942C5A}"/>
              </a:ext>
            </a:extLst>
          </p:cNvPr>
          <p:cNvSpPr/>
          <p:nvPr/>
        </p:nvSpPr>
        <p:spPr>
          <a:xfrm>
            <a:off x="6250512" y="3639478"/>
            <a:ext cx="2416410" cy="996171"/>
          </a:xfrm>
          <a:prstGeom prst="wedgeRoundRectCallout">
            <a:avLst>
              <a:gd name="adj1" fmla="val -82874"/>
              <a:gd name="adj2" fmla="val 330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この選択肢で</a:t>
            </a:r>
            <a:r>
              <a:rPr kumimoji="1" lang="ja-JP" altLang="en-US" sz="28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800" dirty="0"/>
              <a:t>が勝てる</a:t>
            </a:r>
          </a:p>
        </p:txBody>
      </p:sp>
    </p:spTree>
    <p:extLst>
      <p:ext uri="{BB962C8B-B14F-4D97-AF65-F5344CB8AC3E}">
        <p14:creationId xmlns:p14="http://schemas.microsoft.com/office/powerpoint/2010/main" val="189176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1" grpId="0" animBg="1"/>
      <p:bldP spid="23" grpId="0" animBg="1"/>
      <p:bldP spid="24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頂点の勝敗の決め方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4141037" y="3429000"/>
            <a:ext cx="900000" cy="90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1643785" y="3529690"/>
            <a:ext cx="360000" cy="36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1643785" y="3975524"/>
            <a:ext cx="360000" cy="36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2931562" y="4950509"/>
            <a:ext cx="900000" cy="90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187706" y="3479775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187706" y="3906732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EECC98F-2FC6-4A26-9853-55B989B57BA9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0DFCD6-52D3-4FDE-A0DB-1F88475F4FE4}"/>
              </a:ext>
            </a:extLst>
          </p:cNvPr>
          <p:cNvCxnSpPr>
            <a:cxnSpLocks/>
            <a:stCxn id="9" idx="3"/>
            <a:endCxn id="111" idx="0"/>
          </p:cNvCxnSpPr>
          <p:nvPr/>
        </p:nvCxnSpPr>
        <p:spPr>
          <a:xfrm flipH="1">
            <a:off x="3381562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B4222122-2A97-423D-9759-ACD812BE7F90}"/>
              </a:ext>
            </a:extLst>
          </p:cNvPr>
          <p:cNvSpPr/>
          <p:nvPr/>
        </p:nvSpPr>
        <p:spPr>
          <a:xfrm>
            <a:off x="4141037" y="4941654"/>
            <a:ext cx="900000" cy="9088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9A91088-2640-4796-9BFE-1CEEDEEBB10D}"/>
              </a:ext>
            </a:extLst>
          </p:cNvPr>
          <p:cNvSpPr/>
          <p:nvPr/>
        </p:nvSpPr>
        <p:spPr>
          <a:xfrm>
            <a:off x="5350512" y="4950509"/>
            <a:ext cx="900000" cy="90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72D470-451D-403D-BC7A-F7A31B10D51B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4591037" y="4329000"/>
            <a:ext cx="0" cy="61265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428BDD5-026C-4261-832C-1660572A972F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4909235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468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AE03D184-C2D0-4DB0-9129-7C087AA30598}"/>
              </a:ext>
            </a:extLst>
          </p:cNvPr>
          <p:cNvSpPr txBox="1">
            <a:spLocks/>
          </p:cNvSpPr>
          <p:nvPr/>
        </p:nvSpPr>
        <p:spPr>
          <a:xfrm>
            <a:off x="822959" y="183155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先手</a:t>
            </a:r>
            <a:r>
              <a:rPr lang="ja-JP" altLang="en-US" dirty="0"/>
              <a:t>の番の頂点は，矢印の先のすべての数字の</a:t>
            </a:r>
            <a:endParaRPr lang="en-US" altLang="ja-JP" dirty="0"/>
          </a:p>
          <a:p>
            <a:r>
              <a:rPr lang="ja-JP" altLang="en-US" dirty="0"/>
              <a:t>なかで一番大きい数字を記録する．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599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頂点の勝敗の決め方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4141037" y="3429000"/>
            <a:ext cx="900000" cy="90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1643785" y="3529690"/>
            <a:ext cx="360000" cy="36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1643785" y="3975524"/>
            <a:ext cx="360000" cy="36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2931562" y="4950509"/>
            <a:ext cx="900000" cy="90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0</a:t>
            </a:r>
            <a:endParaRPr kumimoji="1" lang="ja-JP" altLang="en-US" sz="28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187706" y="3479775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187706" y="3906732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EECC98F-2FC6-4A26-9853-55B989B57BA9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E0DFCD6-52D3-4FDE-A0DB-1F88475F4FE4}"/>
              </a:ext>
            </a:extLst>
          </p:cNvPr>
          <p:cNvCxnSpPr>
            <a:cxnSpLocks/>
            <a:stCxn id="9" idx="3"/>
            <a:endCxn id="111" idx="0"/>
          </p:cNvCxnSpPr>
          <p:nvPr/>
        </p:nvCxnSpPr>
        <p:spPr>
          <a:xfrm flipH="1">
            <a:off x="3381562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B4222122-2A97-423D-9759-ACD812BE7F90}"/>
              </a:ext>
            </a:extLst>
          </p:cNvPr>
          <p:cNvSpPr/>
          <p:nvPr/>
        </p:nvSpPr>
        <p:spPr>
          <a:xfrm>
            <a:off x="4141037" y="4941654"/>
            <a:ext cx="900000" cy="90885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9A91088-2640-4796-9BFE-1CEEDEEBB10D}"/>
              </a:ext>
            </a:extLst>
          </p:cNvPr>
          <p:cNvSpPr/>
          <p:nvPr/>
        </p:nvSpPr>
        <p:spPr>
          <a:xfrm>
            <a:off x="5350512" y="4950509"/>
            <a:ext cx="900000" cy="90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72D470-451D-403D-BC7A-F7A31B10D51B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>
            <a:off x="4591037" y="4329000"/>
            <a:ext cx="0" cy="61265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428BDD5-026C-4261-832C-1660572A972F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4909235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468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F982B509-F630-4149-B630-4DB8B2885198}"/>
              </a:ext>
            </a:extLst>
          </p:cNvPr>
          <p:cNvSpPr txBox="1">
            <a:spLocks/>
          </p:cNvSpPr>
          <p:nvPr/>
        </p:nvSpPr>
        <p:spPr>
          <a:xfrm>
            <a:off x="822959" y="183155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2"/>
                </a:solidFill>
              </a:rPr>
              <a:t>後手</a:t>
            </a:r>
            <a:r>
              <a:rPr lang="ja-JP" altLang="en-US" dirty="0"/>
              <a:t>の番の頂点は，矢印の先のすべての数字の</a:t>
            </a:r>
            <a:endParaRPr lang="en-US" altLang="ja-JP" dirty="0"/>
          </a:p>
          <a:p>
            <a:r>
              <a:rPr lang="ja-JP" altLang="en-US" dirty="0"/>
              <a:t>なかで一番小さい数字を記録する．</a:t>
            </a:r>
            <a:endParaRPr lang="en-US" altLang="ja-JP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D1947451-7FC0-40BE-8280-20E6F7942C5A}"/>
              </a:ext>
            </a:extLst>
          </p:cNvPr>
          <p:cNvSpPr/>
          <p:nvPr/>
        </p:nvSpPr>
        <p:spPr>
          <a:xfrm>
            <a:off x="6250512" y="3639478"/>
            <a:ext cx="2403158" cy="996171"/>
          </a:xfrm>
          <a:prstGeom prst="wedgeRoundRectCallout">
            <a:avLst>
              <a:gd name="adj1" fmla="val -82874"/>
              <a:gd name="adj2" fmla="val 330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この選択肢で</a:t>
            </a:r>
            <a:r>
              <a:rPr kumimoji="1" lang="ja-JP" altLang="en-US" sz="28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800" dirty="0">
                <a:solidFill>
                  <a:schemeClr val="tx1"/>
                </a:solidFill>
              </a:rPr>
              <a:t>が</a:t>
            </a:r>
            <a:r>
              <a:rPr kumimoji="1" lang="ja-JP" altLang="en-US" sz="2800" dirty="0"/>
              <a:t>勝てる</a:t>
            </a:r>
          </a:p>
        </p:txBody>
      </p:sp>
    </p:spTree>
    <p:extLst>
      <p:ext uri="{BB962C8B-B14F-4D97-AF65-F5344CB8AC3E}">
        <p14:creationId xmlns:p14="http://schemas.microsoft.com/office/powerpoint/2010/main" val="30569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1" grpId="0" animBg="1"/>
      <p:bldP spid="23" grpId="0" animBg="1"/>
      <p:bldP spid="24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頂点の勝敗の決め方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1643785" y="3529690"/>
            <a:ext cx="360000" cy="36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1643785" y="3975524"/>
            <a:ext cx="360000" cy="36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187706" y="3479775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187706" y="3906732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EECC98F-2FC6-4A26-9853-55B989B57BA9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勝ち：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引分：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/>
              </a:p>
              <a:p>
                <a:r>
                  <a:rPr lang="ja-JP" altLang="en-US" dirty="0"/>
                  <a:t>負け：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42" name="コンテンツ プレースホルダー 2">
                <a:extLst>
                  <a:ext uri="{FF2B5EF4-FFF2-40B4-BE49-F238E27FC236}">
                    <a16:creationId xmlns:a16="http://schemas.microsoft.com/office/drawing/2014/main" id="{03DF9653-08D5-4572-8850-2749BA2C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1" y="4527431"/>
                <a:ext cx="1390154" cy="1512209"/>
              </a:xfrm>
              <a:prstGeom prst="rect">
                <a:avLst/>
              </a:prstGeom>
              <a:blipFill>
                <a:blip r:embed="rId2"/>
                <a:stretch>
                  <a:fillRect l="-15789" t="-8468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10C1A144-B23C-4184-B045-A24E059A2BC2}"/>
              </a:ext>
            </a:extLst>
          </p:cNvPr>
          <p:cNvSpPr/>
          <p:nvPr/>
        </p:nvSpPr>
        <p:spPr>
          <a:xfrm>
            <a:off x="4141037" y="3429000"/>
            <a:ext cx="900000" cy="90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C0D124E-27A0-440A-9068-29EE0822C578}"/>
              </a:ext>
            </a:extLst>
          </p:cNvPr>
          <p:cNvSpPr/>
          <p:nvPr/>
        </p:nvSpPr>
        <p:spPr>
          <a:xfrm>
            <a:off x="2931562" y="4950509"/>
            <a:ext cx="900000" cy="90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0</a:t>
            </a:r>
            <a:endParaRPr kumimoji="1" lang="ja-JP" altLang="en-US" sz="28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C5CDF4-247E-44C3-8DE2-68E90157943F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3381562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765EB6CF-2D49-4F38-AD1C-91A81498E884}"/>
              </a:ext>
            </a:extLst>
          </p:cNvPr>
          <p:cNvSpPr/>
          <p:nvPr/>
        </p:nvSpPr>
        <p:spPr>
          <a:xfrm>
            <a:off x="4141037" y="4941654"/>
            <a:ext cx="900000" cy="90885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F510874-1C7B-42A1-BCAF-717116AA520B}"/>
              </a:ext>
            </a:extLst>
          </p:cNvPr>
          <p:cNvSpPr/>
          <p:nvPr/>
        </p:nvSpPr>
        <p:spPr>
          <a:xfrm>
            <a:off x="5350512" y="4950509"/>
            <a:ext cx="900000" cy="900000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B144BF8-A05B-4B8C-8C2E-A9C85C17134D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4591037" y="4329000"/>
            <a:ext cx="0" cy="612654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E6B2F81-0F91-43F3-A293-E83DCD5DD90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909235" y="4197198"/>
            <a:ext cx="891277" cy="753311"/>
          </a:xfrm>
          <a:prstGeom prst="straightConnector1">
            <a:avLst/>
          </a:prstGeom>
          <a:ln w="76200"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0FDCA6A9-33D4-4A07-AF43-336785CFB920}"/>
              </a:ext>
            </a:extLst>
          </p:cNvPr>
          <p:cNvSpPr txBox="1">
            <a:spLocks/>
          </p:cNvSpPr>
          <p:nvPr/>
        </p:nvSpPr>
        <p:spPr>
          <a:xfrm>
            <a:off x="822959" y="1831557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2"/>
                </a:solidFill>
              </a:rPr>
              <a:t>後手</a:t>
            </a:r>
            <a:r>
              <a:rPr lang="ja-JP" altLang="en-US" dirty="0"/>
              <a:t>の番の頂点は，矢印の先のすべての数字の</a:t>
            </a:r>
            <a:endParaRPr lang="en-US" altLang="ja-JP" dirty="0"/>
          </a:p>
          <a:p>
            <a:r>
              <a:rPr lang="ja-JP" altLang="en-US" dirty="0"/>
              <a:t>なかで一番小さい数字を記録する．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751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0D146D-2D2E-4056-8682-A8ED7D70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計算時間について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BAC824-B858-4386-AC4A-37844C72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96170"/>
              </a:xfrm>
            </p:spPr>
            <p:txBody>
              <a:bodyPr/>
              <a:lstStyle/>
              <a:p>
                <a:r>
                  <a:rPr kumimoji="1" lang="ja-JP" altLang="en-US" dirty="0"/>
                  <a:t>ひとつの頂点の勝敗を決めるのに，高々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ja-JP" altLang="en-US" dirty="0"/>
                  <a:t>時間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かかる．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BAC824-B858-4386-AC4A-37844C72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96170"/>
              </a:xfrm>
              <a:blipFill>
                <a:blip r:embed="rId2"/>
                <a:stretch>
                  <a:fillRect l="-2827" t="-12195" b="-14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5A86E-B21B-404A-9042-26948CF3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5B0BEA1-5B00-4AF5-954A-D72D75596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885250"/>
                <a:ext cx="7543801" cy="15122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バッグのサイズは高々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ja-JP" altLang="en-US" dirty="0"/>
                  <a:t>であり，</a:t>
                </a:r>
                <a:endParaRPr lang="en-US" altLang="ja-JP" dirty="0"/>
              </a:p>
              <a:p>
                <a:r>
                  <a:rPr lang="ja-JP" altLang="en-US" dirty="0"/>
                  <a:t>一つの頂点の勝敗を決定するためには</a:t>
                </a:r>
                <a:endParaRPr lang="en-US" altLang="ja-JP" dirty="0"/>
              </a:p>
              <a:p>
                <a:r>
                  <a:rPr lang="ja-JP" altLang="en-US" dirty="0"/>
                  <a:t>バッグ内のすべての頂点を確認すればよいため</a:t>
                </a:r>
                <a:endParaRPr lang="en-US" altLang="ja-JP" dirty="0"/>
              </a:p>
            </p:txBody>
          </p:sp>
        </mc:Choice>
        <mc:Fallback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5B0BEA1-5B00-4AF5-954A-D72D7559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885250"/>
                <a:ext cx="7543801" cy="1512209"/>
              </a:xfrm>
              <a:prstGeom prst="rect">
                <a:avLst/>
              </a:prstGeom>
              <a:blipFill>
                <a:blip r:embed="rId3"/>
                <a:stretch>
                  <a:fillRect l="-2827" t="-8065" b="-9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4A0278A6-C023-4E65-919D-BE2EA1D1D9AF}"/>
              </a:ext>
            </a:extLst>
          </p:cNvPr>
          <p:cNvSpPr/>
          <p:nvPr/>
        </p:nvSpPr>
        <p:spPr>
          <a:xfrm>
            <a:off x="1879884" y="4470677"/>
            <a:ext cx="3821137" cy="1159475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6FAB62-8D8B-40B7-B55B-A60A441C8768}"/>
              </a:ext>
            </a:extLst>
          </p:cNvPr>
          <p:cNvSpPr/>
          <p:nvPr/>
        </p:nvSpPr>
        <p:spPr>
          <a:xfrm>
            <a:off x="2457454" y="4783129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2D7048F-4E51-41D4-9E5E-AEFF4893D975}"/>
              </a:ext>
            </a:extLst>
          </p:cNvPr>
          <p:cNvSpPr/>
          <p:nvPr/>
        </p:nvSpPr>
        <p:spPr>
          <a:xfrm>
            <a:off x="2901520" y="526953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58009C3-D1C4-4021-8E03-BDE2B6B6048E}"/>
              </a:ext>
            </a:extLst>
          </p:cNvPr>
          <p:cNvSpPr/>
          <p:nvPr/>
        </p:nvSpPr>
        <p:spPr>
          <a:xfrm>
            <a:off x="3818226" y="455893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E61D347-C7F0-47EF-A779-3919B72EDE00}"/>
              </a:ext>
            </a:extLst>
          </p:cNvPr>
          <p:cNvSpPr/>
          <p:nvPr/>
        </p:nvSpPr>
        <p:spPr>
          <a:xfrm>
            <a:off x="4713007" y="4790278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041FC16-4ABF-4E86-9820-C394EFF26078}"/>
              </a:ext>
            </a:extLst>
          </p:cNvPr>
          <p:cNvSpPr/>
          <p:nvPr/>
        </p:nvSpPr>
        <p:spPr>
          <a:xfrm>
            <a:off x="3790453" y="52153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D83499-1CE5-493A-A7DF-582AC619DB5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29875" y="5050415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232F36-6254-4FAA-A356-13116E4C1B21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729875" y="5011272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559B4B6-21B4-4191-A19E-1A58EC80424F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173941" y="4787074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F68F92DC-289C-460A-97A7-C8D674F455B3}"/>
              </a:ext>
            </a:extLst>
          </p:cNvPr>
          <p:cNvSpPr/>
          <p:nvPr/>
        </p:nvSpPr>
        <p:spPr>
          <a:xfrm>
            <a:off x="3026424" y="4623555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79C9EB-E7F4-4FA6-98D9-1D92A9EEE923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3950034" y="4826217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F36582-BBEA-4E6D-B16E-1E1C129A1AAF}"/>
              </a:ext>
            </a:extLst>
          </p:cNvPr>
          <p:cNvCxnSpPr>
            <a:cxnSpLocks/>
            <a:stCxn id="9" idx="2"/>
            <a:endCxn id="15" idx="6"/>
          </p:cNvCxnSpPr>
          <p:nvPr/>
        </p:nvCxnSpPr>
        <p:spPr>
          <a:xfrm flipH="1">
            <a:off x="3345585" y="4692574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D839217-BCB4-4D73-A89D-9ABACABA553A}"/>
              </a:ext>
            </a:extLst>
          </p:cNvPr>
          <p:cNvCxnSpPr>
            <a:cxnSpLocks/>
            <a:stCxn id="11" idx="6"/>
            <a:endCxn id="10" idx="4"/>
          </p:cNvCxnSpPr>
          <p:nvPr/>
        </p:nvCxnSpPr>
        <p:spPr>
          <a:xfrm flipV="1">
            <a:off x="4109614" y="5057564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C6995A-4B1C-4AF8-81C1-BC53948DB292}"/>
              </a:ext>
            </a:extLst>
          </p:cNvPr>
          <p:cNvCxnSpPr>
            <a:cxnSpLocks/>
            <a:stCxn id="15" idx="2"/>
            <a:endCxn id="7" idx="7"/>
          </p:cNvCxnSpPr>
          <p:nvPr/>
        </p:nvCxnSpPr>
        <p:spPr>
          <a:xfrm flipH="1">
            <a:off x="2729875" y="4757198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907963C-F41B-4FCC-98C6-C80C14EBA86E}"/>
              </a:ext>
            </a:extLst>
          </p:cNvPr>
          <p:cNvCxnSpPr>
            <a:cxnSpLocks/>
            <a:stCxn id="15" idx="5"/>
            <a:endCxn id="10" idx="2"/>
          </p:cNvCxnSpPr>
          <p:nvPr/>
        </p:nvCxnSpPr>
        <p:spPr>
          <a:xfrm>
            <a:off x="3298845" y="4851698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381267D-E6C3-4752-9B64-DB5E9E6EC21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061101" y="5536822"/>
            <a:ext cx="319161" cy="47435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DE418D0-6906-41F0-AAE0-C57DE561BCFE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630873" y="5057564"/>
            <a:ext cx="1241715" cy="119316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F8691D5-0260-4714-9BA3-AC4FFE929721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950034" y="5482642"/>
            <a:ext cx="472641" cy="70346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9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CF8A4-8E88-4C91-A71B-E973B63E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勝敗決定のアルゴリズム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F3CCF-569A-4922-A480-601E897B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9000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ゲームグラフを構成する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バッグで縮約したグラフを考える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辺が出ていないバッグの中の頂点から勝敗を決定していく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412C82-11A9-46EE-B1BC-F9F904CA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310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まとめと今後の目標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182891"/>
                  </p:ext>
                </p:extLst>
              </p:nvPr>
            </p:nvGraphicFramePr>
            <p:xfrm>
              <a:off x="205830" y="967401"/>
              <a:ext cx="8778060" cy="320535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67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43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4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70C0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182891"/>
                  </p:ext>
                </p:extLst>
              </p:nvPr>
            </p:nvGraphicFramePr>
            <p:xfrm>
              <a:off x="205830" y="967401"/>
              <a:ext cx="8778060" cy="320535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67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22" t="-210526" r="-364630" b="-4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70C0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70C0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  <a:effectLst/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2C72BDA-A556-4F4F-9DF9-964950491A12}"/>
              </a:ext>
            </a:extLst>
          </p:cNvPr>
          <p:cNvSpPr/>
          <p:nvPr/>
        </p:nvSpPr>
        <p:spPr>
          <a:xfrm>
            <a:off x="6308034" y="2788606"/>
            <a:ext cx="2630135" cy="46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0E81904-8891-4A53-AE9D-3515ED4BAB9F}"/>
              </a:ext>
            </a:extLst>
          </p:cNvPr>
          <p:cNvSpPr/>
          <p:nvPr/>
        </p:nvSpPr>
        <p:spPr>
          <a:xfrm>
            <a:off x="205830" y="4548316"/>
            <a:ext cx="39553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ディープラーニングによる</a:t>
            </a:r>
            <a:endParaRPr lang="en-US" altLang="ja-JP" sz="2800" dirty="0"/>
          </a:p>
          <a:p>
            <a:r>
              <a:rPr lang="ja-JP" altLang="en-US" sz="2800" dirty="0"/>
              <a:t>対戦アルゴリズムの作成に挑戦したい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64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A8A2D9-0BAC-45BD-92B7-A7A9EA030366}"/>
              </a:ext>
            </a:extLst>
          </p:cNvPr>
          <p:cNvCxnSpPr>
            <a:cxnSpLocks/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4131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CE29F-8250-46B1-BFF3-A0A5B718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7348A1-1CF2-4FBB-860C-42D55B2D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A459B-CE85-48EE-BE65-434ADCA8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4665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楕円 158">
            <a:extLst>
              <a:ext uri="{FF2B5EF4-FFF2-40B4-BE49-F238E27FC236}">
                <a16:creationId xmlns:a16="http://schemas.microsoft.com/office/drawing/2014/main" id="{5E8440FE-3BB8-48F3-BE4F-A78228C93FA7}"/>
              </a:ext>
            </a:extLst>
          </p:cNvPr>
          <p:cNvSpPr/>
          <p:nvPr/>
        </p:nvSpPr>
        <p:spPr>
          <a:xfrm>
            <a:off x="4888734" y="3181557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頂点の勝敗の決め方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3528100" y="3166423"/>
            <a:ext cx="598031" cy="6578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1981680" y="3238327"/>
            <a:ext cx="360000" cy="360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1981680" y="3684161"/>
            <a:ext cx="360000" cy="36000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3507954" y="4122660"/>
            <a:ext cx="598031" cy="622017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6"/>
            <a:endCxn id="152" idx="2"/>
          </p:cNvCxnSpPr>
          <p:nvPr/>
        </p:nvCxnSpPr>
        <p:spPr>
          <a:xfrm>
            <a:off x="4105985" y="4433669"/>
            <a:ext cx="781452" cy="530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AED6AA5-65C8-4E5B-856F-CC6FD6AB87EC}"/>
              </a:ext>
            </a:extLst>
          </p:cNvPr>
          <p:cNvSpPr/>
          <p:nvPr/>
        </p:nvSpPr>
        <p:spPr>
          <a:xfrm>
            <a:off x="4887437" y="4125172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: 塗りつぶしなし 152">
            <a:extLst>
              <a:ext uri="{FF2B5EF4-FFF2-40B4-BE49-F238E27FC236}">
                <a16:creationId xmlns:a16="http://schemas.microsoft.com/office/drawing/2014/main" id="{ECCC2F84-C994-41CE-9027-156CF3CD101E}"/>
              </a:ext>
            </a:extLst>
          </p:cNvPr>
          <p:cNvSpPr/>
          <p:nvPr/>
        </p:nvSpPr>
        <p:spPr>
          <a:xfrm>
            <a:off x="5405513" y="3325750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5" name="円: 塗りつぶしなし 154">
            <a:extLst>
              <a:ext uri="{FF2B5EF4-FFF2-40B4-BE49-F238E27FC236}">
                <a16:creationId xmlns:a16="http://schemas.microsoft.com/office/drawing/2014/main" id="{4569C7EC-6994-4E74-82B5-6F2EC0A84C07}"/>
              </a:ext>
            </a:extLst>
          </p:cNvPr>
          <p:cNvSpPr/>
          <p:nvPr/>
        </p:nvSpPr>
        <p:spPr>
          <a:xfrm>
            <a:off x="3138543" y="2818533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8" name="乗算記号 157">
            <a:extLst>
              <a:ext uri="{FF2B5EF4-FFF2-40B4-BE49-F238E27FC236}">
                <a16:creationId xmlns:a16="http://schemas.microsoft.com/office/drawing/2014/main" id="{70B7632E-C67D-4C1F-A379-64D0F596DA38}"/>
              </a:ext>
            </a:extLst>
          </p:cNvPr>
          <p:cNvSpPr/>
          <p:nvPr/>
        </p:nvSpPr>
        <p:spPr>
          <a:xfrm>
            <a:off x="5318600" y="418251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乗算記号 159">
            <a:extLst>
              <a:ext uri="{FF2B5EF4-FFF2-40B4-BE49-F238E27FC236}">
                <a16:creationId xmlns:a16="http://schemas.microsoft.com/office/drawing/2014/main" id="{FEF895FE-B417-49E4-A644-1F67D7C5E74B}"/>
              </a:ext>
            </a:extLst>
          </p:cNvPr>
          <p:cNvSpPr/>
          <p:nvPr/>
        </p:nvSpPr>
        <p:spPr>
          <a:xfrm>
            <a:off x="3057883" y="3902034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9" idx="6"/>
            <a:endCxn id="159" idx="2"/>
          </p:cNvCxnSpPr>
          <p:nvPr/>
        </p:nvCxnSpPr>
        <p:spPr>
          <a:xfrm>
            <a:off x="4126131" y="3495361"/>
            <a:ext cx="762603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525601" y="3188412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525601" y="3615369"/>
            <a:ext cx="145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400" dirty="0"/>
              <a:t>の番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EECC98F-2FC6-4A26-9853-55B989B57BA9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出ている辺の先が全て済になっている</a:t>
            </a:r>
            <a:r>
              <a:rPr lang="ja-JP" altLang="en-US" dirty="0">
                <a:solidFill>
                  <a:schemeClr val="accent1"/>
                </a:solidFill>
              </a:rPr>
              <a:t>停滞バッグ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ja-JP" altLang="en-US" dirty="0"/>
              <a:t>の頂点における勝敗を決定していく．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688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E5AECB9-9C06-4301-9D60-F7F4C4CCDE59}"/>
              </a:ext>
            </a:extLst>
          </p:cNvPr>
          <p:cNvSpPr/>
          <p:nvPr/>
        </p:nvSpPr>
        <p:spPr>
          <a:xfrm>
            <a:off x="5922235" y="2601801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BD2757-0728-4A80-BC19-B671FC3837A5}"/>
              </a:ext>
            </a:extLst>
          </p:cNvPr>
          <p:cNvSpPr/>
          <p:nvPr/>
        </p:nvSpPr>
        <p:spPr>
          <a:xfrm>
            <a:off x="3140545" y="2601801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50619A-A845-4364-944C-BF8E61B4F5F2}"/>
              </a:ext>
            </a:extLst>
          </p:cNvPr>
          <p:cNvSpPr/>
          <p:nvPr/>
        </p:nvSpPr>
        <p:spPr>
          <a:xfrm>
            <a:off x="4530099" y="4379709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CD839C0-CD1B-48BE-ACFD-ED1579631269}"/>
              </a:ext>
            </a:extLst>
          </p:cNvPr>
          <p:cNvSpPr/>
          <p:nvPr/>
        </p:nvSpPr>
        <p:spPr>
          <a:xfrm>
            <a:off x="5776765" y="4137647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2725579" y="328621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764193" y="33231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4153045" y="236469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3183041" y="2656723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4979049" y="2364691"/>
            <a:ext cx="288000" cy="288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cxnSpLocks/>
            <a:stCxn id="14" idx="3"/>
            <a:endCxn id="10" idx="0"/>
          </p:cNvCxnSpPr>
          <p:nvPr/>
        </p:nvCxnSpPr>
        <p:spPr>
          <a:xfrm flipH="1">
            <a:off x="2908193" y="2902546"/>
            <a:ext cx="317025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  <a:stCxn id="14" idx="7"/>
            <a:endCxn id="12" idx="2"/>
          </p:cNvCxnSpPr>
          <p:nvPr/>
        </p:nvCxnSpPr>
        <p:spPr>
          <a:xfrm flipV="1">
            <a:off x="3428864" y="2508691"/>
            <a:ext cx="724181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4441045" y="2508691"/>
            <a:ext cx="538004" cy="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16" idx="6"/>
            <a:endCxn id="86" idx="1"/>
          </p:cNvCxnSpPr>
          <p:nvPr/>
        </p:nvCxnSpPr>
        <p:spPr>
          <a:xfrm>
            <a:off x="5267049" y="2508691"/>
            <a:ext cx="749893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3327039" y="4212766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4578902" y="443750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cxnSpLocks/>
            <a:stCxn id="5" idx="4"/>
            <a:endCxn id="255" idx="2"/>
          </p:cNvCxnSpPr>
          <p:nvPr/>
        </p:nvCxnSpPr>
        <p:spPr>
          <a:xfrm>
            <a:off x="2905579" y="3646213"/>
            <a:ext cx="421460" cy="710553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/>
            <a:stCxn id="255" idx="5"/>
            <a:endCxn id="257" idx="2"/>
          </p:cNvCxnSpPr>
          <p:nvPr/>
        </p:nvCxnSpPr>
        <p:spPr>
          <a:xfrm>
            <a:off x="3572862" y="4458589"/>
            <a:ext cx="1006040" cy="122911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cxnSpLocks/>
            <a:stCxn id="257" idx="6"/>
            <a:endCxn id="95" idx="3"/>
          </p:cNvCxnSpPr>
          <p:nvPr/>
        </p:nvCxnSpPr>
        <p:spPr>
          <a:xfrm flipV="1">
            <a:off x="4866902" y="4437500"/>
            <a:ext cx="1006040" cy="14400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050222" y="3124036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22" y="3124036"/>
                <a:ext cx="6419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/楕円 11">
            <a:extLst>
              <a:ext uri="{FF2B5EF4-FFF2-40B4-BE49-F238E27FC236}">
                <a16:creationId xmlns:a16="http://schemas.microsoft.com/office/drawing/2014/main" id="{D964A41B-2ED4-40FC-A9A1-BE33A0FBF133}"/>
              </a:ext>
            </a:extLst>
          </p:cNvPr>
          <p:cNvSpPr/>
          <p:nvPr/>
        </p:nvSpPr>
        <p:spPr>
          <a:xfrm>
            <a:off x="5974765" y="265672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11">
            <a:extLst>
              <a:ext uri="{FF2B5EF4-FFF2-40B4-BE49-F238E27FC236}">
                <a16:creationId xmlns:a16="http://schemas.microsoft.com/office/drawing/2014/main" id="{D1BCEEFF-BCD8-4BE1-ADF0-3698C58C5D7C}"/>
              </a:ext>
            </a:extLst>
          </p:cNvPr>
          <p:cNvSpPr/>
          <p:nvPr/>
        </p:nvSpPr>
        <p:spPr>
          <a:xfrm>
            <a:off x="6373705" y="332316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11">
            <a:extLst>
              <a:ext uri="{FF2B5EF4-FFF2-40B4-BE49-F238E27FC236}">
                <a16:creationId xmlns:a16="http://schemas.microsoft.com/office/drawing/2014/main" id="{D7012F7F-5F17-4F99-903B-D7F781132915}"/>
              </a:ext>
            </a:extLst>
          </p:cNvPr>
          <p:cNvSpPr/>
          <p:nvPr/>
        </p:nvSpPr>
        <p:spPr>
          <a:xfrm>
            <a:off x="5830765" y="41916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311E737-F04A-4BD5-8394-76690EF8916C}"/>
              </a:ext>
            </a:extLst>
          </p:cNvPr>
          <p:cNvCxnSpPr>
            <a:cxnSpLocks/>
            <a:stCxn id="95" idx="6"/>
            <a:endCxn id="94" idx="4"/>
          </p:cNvCxnSpPr>
          <p:nvPr/>
        </p:nvCxnSpPr>
        <p:spPr>
          <a:xfrm flipV="1">
            <a:off x="6118765" y="3611160"/>
            <a:ext cx="398940" cy="724517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8F49087-A2F4-46B0-9713-6ED86B4A6526}"/>
              </a:ext>
            </a:extLst>
          </p:cNvPr>
          <p:cNvCxnSpPr>
            <a:cxnSpLocks/>
            <a:stCxn id="86" idx="5"/>
            <a:endCxn id="94" idx="0"/>
          </p:cNvCxnSpPr>
          <p:nvPr/>
        </p:nvCxnSpPr>
        <p:spPr>
          <a:xfrm>
            <a:off x="6220588" y="2902546"/>
            <a:ext cx="297117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7595A3-22B6-469D-A6B6-18B6E2A9BAAA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471041" y="2800723"/>
            <a:ext cx="250372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743A11F-A6F6-4700-9AAD-38FFABE78CF3}"/>
              </a:ext>
            </a:extLst>
          </p:cNvPr>
          <p:cNvCxnSpPr>
            <a:cxnSpLocks/>
            <a:stCxn id="14" idx="5"/>
            <a:endCxn id="257" idx="0"/>
          </p:cNvCxnSpPr>
          <p:nvPr/>
        </p:nvCxnSpPr>
        <p:spPr>
          <a:xfrm>
            <a:off x="3428864" y="2902546"/>
            <a:ext cx="1294038" cy="15349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0E1E7DF-F5E7-4FEA-B830-E03F5203FA51}"/>
              </a:ext>
            </a:extLst>
          </p:cNvPr>
          <p:cNvCxnSpPr>
            <a:cxnSpLocks/>
            <a:stCxn id="10" idx="5"/>
            <a:endCxn id="257" idx="1"/>
          </p:cNvCxnSpPr>
          <p:nvPr/>
        </p:nvCxnSpPr>
        <p:spPr>
          <a:xfrm>
            <a:off x="3010016" y="3568983"/>
            <a:ext cx="1611063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343FA6CD-0464-4CE2-81B8-6979CB6CA646}"/>
              </a:ext>
            </a:extLst>
          </p:cNvPr>
          <p:cNvCxnSpPr>
            <a:cxnSpLocks/>
            <a:stCxn id="94" idx="3"/>
            <a:endCxn id="257" idx="7"/>
          </p:cNvCxnSpPr>
          <p:nvPr/>
        </p:nvCxnSpPr>
        <p:spPr>
          <a:xfrm flipH="1">
            <a:off x="4824725" y="3568983"/>
            <a:ext cx="1591157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52">
            <a:extLst>
              <a:ext uri="{FF2B5EF4-FFF2-40B4-BE49-F238E27FC236}">
                <a16:creationId xmlns:a16="http://schemas.microsoft.com/office/drawing/2014/main" id="{00EB335C-8EB0-4549-99B5-56ECA70E0BDC}"/>
              </a:ext>
            </a:extLst>
          </p:cNvPr>
          <p:cNvSpPr/>
          <p:nvPr/>
        </p:nvSpPr>
        <p:spPr>
          <a:xfrm>
            <a:off x="6338140" y="328621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/>
              <p:nvPr/>
            </p:nvSpPr>
            <p:spPr>
              <a:xfrm>
                <a:off x="6696958" y="3167390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58" y="3167390"/>
                <a:ext cx="624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FBF828A3-9F7C-4E69-B8F9-C1D399D9B997}"/>
              </a:ext>
            </a:extLst>
          </p:cNvPr>
          <p:cNvSpPr/>
          <p:nvPr/>
        </p:nvSpPr>
        <p:spPr>
          <a:xfrm>
            <a:off x="975359" y="5858404"/>
            <a:ext cx="436438" cy="422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7C19501-E889-4517-AC47-B0014DF348AE}"/>
              </a:ext>
            </a:extLst>
          </p:cNvPr>
          <p:cNvSpPr txBox="1"/>
          <p:nvPr/>
        </p:nvSpPr>
        <p:spPr>
          <a:xfrm>
            <a:off x="1467921" y="5877193"/>
            <a:ext cx="441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頂点だけで盤面を表現できる</a:t>
            </a:r>
            <a:endParaRPr lang="en-US" altLang="ja-JP" sz="24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AC5FBDBC-4FAA-4DEC-A741-9E0554E213F2}"/>
                  </a:ext>
                </a:extLst>
              </p:cNvPr>
              <p:cNvSpPr txBox="1"/>
              <p:nvPr/>
            </p:nvSpPr>
            <p:spPr>
              <a:xfrm>
                <a:off x="925097" y="6312646"/>
                <a:ext cx="5755912" cy="5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0" dirty="0"/>
                  <a:t>盤面のパターンを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通</m:t>
                    </m:r>
                    <m:r>
                      <a:rPr lang="ja-JP" altLang="en-US" sz="2800" b="0" i="1" dirty="0" smtClean="0">
                        <a:latin typeface="Cambria Math" panose="02040503050406030204" pitchFamily="18" charset="0"/>
                      </a:rPr>
                      <m:t>り</m:t>
                    </m:r>
                  </m:oMath>
                </a14:m>
                <a:r>
                  <a:rPr lang="ja-JP" altLang="en-US" sz="2400" b="0" dirty="0"/>
                  <a:t>で記述できる</a:t>
                </a:r>
                <a:endParaRPr lang="en-US" altLang="ja-JP" sz="2400" b="0" dirty="0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AC5FBDBC-4FAA-4DEC-A741-9E0554E2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97" y="6312646"/>
                <a:ext cx="5755912" cy="520142"/>
              </a:xfrm>
              <a:prstGeom prst="rect">
                <a:avLst/>
              </a:prstGeom>
              <a:blipFill>
                <a:blip r:embed="rId4"/>
                <a:stretch>
                  <a:fillRect l="-1695" t="-3529" r="-106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コンテンツ プレースホルダー 2">
                <a:extLst>
                  <a:ext uri="{FF2B5EF4-FFF2-40B4-BE49-F238E27FC236}">
                    <a16:creationId xmlns:a16="http://schemas.microsoft.com/office/drawing/2014/main" id="{517CE03E-6C8B-47E9-AC0E-886B8B244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5359" y="911215"/>
                <a:ext cx="7738578" cy="9961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全ての頂点が</a:t>
                </a:r>
                <a:r>
                  <a:rPr lang="ja-JP" altLang="en-US" dirty="0">
                    <a:solidFill>
                      <a:srgbClr val="7030A0"/>
                    </a:solidFill>
                  </a:rPr>
                  <a:t>外面</a:t>
                </a:r>
                <a:r>
                  <a:rPr lang="ja-JP" altLang="en-US" dirty="0"/>
                  <a:t>に属しており，辺の交差がない．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までのパス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の頂点に順番をつける</a:t>
                </a:r>
                <a:endParaRPr lang="en-US" altLang="ja-JP" dirty="0"/>
              </a:p>
            </p:txBody>
          </p:sp>
        </mc:Choice>
        <mc:Fallback>
          <p:sp>
            <p:nvSpPr>
              <p:cNvPr id="38" name="コンテンツ プレースホルダー 2">
                <a:extLst>
                  <a:ext uri="{FF2B5EF4-FFF2-40B4-BE49-F238E27FC236}">
                    <a16:creationId xmlns:a16="http://schemas.microsoft.com/office/drawing/2014/main" id="{517CE03E-6C8B-47E9-AC0E-886B8B24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911215"/>
                <a:ext cx="7738578" cy="996170"/>
              </a:xfrm>
              <a:prstGeom prst="rect">
                <a:avLst/>
              </a:prstGeom>
              <a:blipFill>
                <a:blip r:embed="rId5"/>
                <a:stretch>
                  <a:fillRect l="-2758" t="-12195" r="-709" b="-14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/>
              <p:nvPr/>
            </p:nvSpPr>
            <p:spPr>
              <a:xfrm>
                <a:off x="2839550" y="4156749"/>
                <a:ext cx="547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550" y="4156749"/>
                <a:ext cx="5471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/>
              <p:nvPr/>
            </p:nvSpPr>
            <p:spPr>
              <a:xfrm>
                <a:off x="2575522" y="2129471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22" y="2129471"/>
                <a:ext cx="6401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/>
              <p:nvPr/>
            </p:nvSpPr>
            <p:spPr>
              <a:xfrm>
                <a:off x="3634724" y="1877170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24" y="1877170"/>
                <a:ext cx="6483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/>
              <p:nvPr/>
            </p:nvSpPr>
            <p:spPr>
              <a:xfrm>
                <a:off x="5043926" y="1930255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26" y="1930255"/>
                <a:ext cx="6483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/>
              <p:nvPr/>
            </p:nvSpPr>
            <p:spPr>
              <a:xfrm>
                <a:off x="6276401" y="2539113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01" y="2539113"/>
                <a:ext cx="6483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/>
              <p:nvPr/>
            </p:nvSpPr>
            <p:spPr>
              <a:xfrm>
                <a:off x="3989588" y="4574909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588" y="4574909"/>
                <a:ext cx="55540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/>
              <p:nvPr/>
            </p:nvSpPr>
            <p:spPr>
              <a:xfrm>
                <a:off x="6053455" y="4298865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55" y="4298865"/>
                <a:ext cx="55540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712714-FBF9-4E55-83FC-52FAD832AA23}"/>
              </a:ext>
            </a:extLst>
          </p:cNvPr>
          <p:cNvSpPr txBox="1"/>
          <p:nvPr/>
        </p:nvSpPr>
        <p:spPr>
          <a:xfrm>
            <a:off x="937590" y="5027407"/>
            <a:ext cx="638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dirty="0"/>
              <a:t>辺の交差がないため</a:t>
            </a:r>
            <a:r>
              <a:rPr lang="ja-JP" altLang="en-US" sz="2400" dirty="0"/>
              <a:t>，先手の領地のなかで一番大きい数字</a:t>
            </a:r>
            <a:r>
              <a:rPr lang="en-US" altLang="ja-JP" sz="2400" dirty="0"/>
              <a:t>2</a:t>
            </a:r>
            <a:r>
              <a:rPr lang="ja-JP" altLang="en-US" sz="2400" dirty="0"/>
              <a:t>つだけで先手の領地を記述できる</a:t>
            </a:r>
            <a:endParaRPr lang="en-US" altLang="ja-JP" sz="2400" b="0" dirty="0"/>
          </a:p>
        </p:txBody>
      </p:sp>
    </p:spTree>
    <p:extLst>
      <p:ext uri="{BB962C8B-B14F-4D97-AF65-F5344CB8AC3E}">
        <p14:creationId xmlns:p14="http://schemas.microsoft.com/office/powerpoint/2010/main" val="38128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497EFE3-4DF7-4ABF-BAF2-BB797FCF0CD0}"/>
              </a:ext>
            </a:extLst>
          </p:cNvPr>
          <p:cNvSpPr/>
          <p:nvPr/>
        </p:nvSpPr>
        <p:spPr>
          <a:xfrm>
            <a:off x="3412294" y="3071251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A68AEA-750B-4DF4-ACF3-EF2F37C1A90E}"/>
              </a:ext>
            </a:extLst>
          </p:cNvPr>
          <p:cNvSpPr/>
          <p:nvPr/>
        </p:nvSpPr>
        <p:spPr>
          <a:xfrm>
            <a:off x="2807845" y="17140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59" idx="7"/>
          </p:cNvCxnSpPr>
          <p:nvPr/>
        </p:nvCxnSpPr>
        <p:spPr>
          <a:xfrm flipH="1">
            <a:off x="4092859" y="4115994"/>
            <a:ext cx="566049" cy="57728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47841" y="4061814"/>
            <a:ext cx="399331" cy="84074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1471421" y="5076520"/>
            <a:ext cx="93804" cy="88934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210321" y="5946609"/>
            <a:ext cx="2463840" cy="815328"/>
            <a:chOff x="274059" y="5980707"/>
            <a:chExt cx="2463840" cy="815328"/>
          </a:xfrm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E19F4570-F79D-4210-B8F1-0EE80333CFD2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  <a:endCxn id="233" idx="0"/>
          </p:cNvCxnSpPr>
          <p:nvPr/>
        </p:nvCxnSpPr>
        <p:spPr>
          <a:xfrm>
            <a:off x="3038837" y="4813179"/>
            <a:ext cx="977197" cy="12200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  <a:endCxn id="234" idx="0"/>
          </p:cNvCxnSpPr>
          <p:nvPr/>
        </p:nvCxnSpPr>
        <p:spPr>
          <a:xfrm>
            <a:off x="4771748" y="4076851"/>
            <a:ext cx="30810" cy="122118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  <a:endCxn id="236" idx="1"/>
          </p:cNvCxnSpPr>
          <p:nvPr/>
        </p:nvCxnSpPr>
        <p:spPr>
          <a:xfrm flipH="1">
            <a:off x="5490105" y="5091557"/>
            <a:ext cx="457067" cy="74967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  <a:endCxn id="237" idx="0"/>
          </p:cNvCxnSpPr>
          <p:nvPr/>
        </p:nvCxnSpPr>
        <p:spPr>
          <a:xfrm flipH="1">
            <a:off x="7944721" y="5137849"/>
            <a:ext cx="370845" cy="7835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  <a:endCxn id="237" idx="1"/>
          </p:cNvCxnSpPr>
          <p:nvPr/>
        </p:nvCxnSpPr>
        <p:spPr>
          <a:xfrm>
            <a:off x="7393012" y="5562927"/>
            <a:ext cx="69437" cy="4375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5102552" y="4022671"/>
            <a:ext cx="332448" cy="134608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2785383" y="6015714"/>
            <a:ext cx="2463840" cy="815328"/>
            <a:chOff x="274059" y="5980707"/>
            <a:chExt cx="2463840" cy="81532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E3C85448-7F1B-4A31-A822-DD78B57F1E68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251183" y="5924831"/>
            <a:ext cx="1365792" cy="549619"/>
            <a:chOff x="274059" y="5980707"/>
            <a:chExt cx="2463840" cy="815328"/>
          </a:xfrm>
        </p:grpSpPr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64C60C77-CB48-48AA-94FE-F976C0D14A5C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298915" y="5752575"/>
            <a:ext cx="1365792" cy="549619"/>
            <a:chOff x="274059" y="5980707"/>
            <a:chExt cx="2463840" cy="815328"/>
          </a:xfrm>
        </p:grpSpPr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A2B7CB30-AF6F-4EE3-B709-7074CD33E331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107134" y="5317464"/>
            <a:ext cx="1365792" cy="549619"/>
            <a:chOff x="274059" y="5980707"/>
            <a:chExt cx="2463840" cy="815328"/>
          </a:xfrm>
        </p:grpSpPr>
        <p:sp>
          <p:nvSpPr>
            <p:cNvPr id="216" name="楕円 215">
              <a:extLst>
                <a:ext uri="{FF2B5EF4-FFF2-40B4-BE49-F238E27FC236}">
                  <a16:creationId xmlns:a16="http://schemas.microsoft.com/office/drawing/2014/main" id="{2355D2E9-FC1F-4D3F-8A79-CE4E17BF8D63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12AD6239-6E0C-40B7-AACC-D5CF77321AA7}"/>
              </a:ext>
            </a:extLst>
          </p:cNvPr>
          <p:cNvSpPr/>
          <p:nvPr/>
        </p:nvSpPr>
        <p:spPr>
          <a:xfrm>
            <a:off x="3388346" y="3058114"/>
            <a:ext cx="38628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EAF4EDD1-52C1-452D-A246-66C7D29D8356}"/>
              </a:ext>
            </a:extLst>
          </p:cNvPr>
          <p:cNvSpPr/>
          <p:nvPr/>
        </p:nvSpPr>
        <p:spPr>
          <a:xfrm>
            <a:off x="831315" y="4523476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D39FFF69-3548-4FED-9247-9FC0348CB739}"/>
              </a:ext>
            </a:extLst>
          </p:cNvPr>
          <p:cNvSpPr/>
          <p:nvPr/>
        </p:nvSpPr>
        <p:spPr>
          <a:xfrm>
            <a:off x="239500" y="5965862"/>
            <a:ext cx="2463841" cy="7906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515F764A-F30A-4260-B54E-A38C279979D9}"/>
              </a:ext>
            </a:extLst>
          </p:cNvPr>
          <p:cNvSpPr/>
          <p:nvPr/>
        </p:nvSpPr>
        <p:spPr>
          <a:xfrm>
            <a:off x="2784113" y="6033202"/>
            <a:ext cx="2463841" cy="7906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C6EA8B21-202E-4235-BB85-295A7C6C8B0E}"/>
              </a:ext>
            </a:extLst>
          </p:cNvPr>
          <p:cNvSpPr/>
          <p:nvPr/>
        </p:nvSpPr>
        <p:spPr>
          <a:xfrm>
            <a:off x="4119662" y="5298032"/>
            <a:ext cx="1365792" cy="5755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5" name="楕円 234">
            <a:extLst>
              <a:ext uri="{FF2B5EF4-FFF2-40B4-BE49-F238E27FC236}">
                <a16:creationId xmlns:a16="http://schemas.microsoft.com/office/drawing/2014/main" id="{9AF1EACA-20E7-4590-8EC9-B9D48FB19EBE}"/>
              </a:ext>
            </a:extLst>
          </p:cNvPr>
          <p:cNvSpPr/>
          <p:nvPr/>
        </p:nvSpPr>
        <p:spPr>
          <a:xfrm>
            <a:off x="5332747" y="4529796"/>
            <a:ext cx="3515832" cy="11449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823F037-8E40-4867-881E-12D8696DAB87}"/>
              </a:ext>
            </a:extLst>
          </p:cNvPr>
          <p:cNvSpPr/>
          <p:nvPr/>
        </p:nvSpPr>
        <p:spPr>
          <a:xfrm>
            <a:off x="5290341" y="5762144"/>
            <a:ext cx="1364071" cy="5400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5574B20D-0C82-4D62-A2D3-9B1AA9C777FB}"/>
              </a:ext>
            </a:extLst>
          </p:cNvPr>
          <p:cNvSpPr/>
          <p:nvPr/>
        </p:nvSpPr>
        <p:spPr>
          <a:xfrm>
            <a:off x="7262685" y="5921373"/>
            <a:ext cx="1364071" cy="54005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61EC1580-92C6-45CF-B3F5-A4452AB10F47}"/>
              </a:ext>
            </a:extLst>
          </p:cNvPr>
          <p:cNvCxnSpPr>
            <a:cxnSpLocks/>
            <a:stCxn id="8" idx="3"/>
            <a:endCxn id="159" idx="0"/>
          </p:cNvCxnSpPr>
          <p:nvPr/>
        </p:nvCxnSpPr>
        <p:spPr>
          <a:xfrm flipH="1">
            <a:off x="2741884" y="2703771"/>
            <a:ext cx="625554" cy="18197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50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A12B4-D9D5-46AB-8D2D-54C6C4AF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アイデア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92F5D-3EF2-4275-AE6A-55F3AA6E7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9E2B801-5778-4C09-97F7-47E9F631E599}"/>
              </a:ext>
            </a:extLst>
          </p:cNvPr>
          <p:cNvSpPr/>
          <p:nvPr/>
        </p:nvSpPr>
        <p:spPr>
          <a:xfrm>
            <a:off x="2661431" y="513345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9EA4269-F191-4C09-84A9-ABD41C0C8EA9}"/>
              </a:ext>
            </a:extLst>
          </p:cNvPr>
          <p:cNvSpPr/>
          <p:nvPr/>
        </p:nvSpPr>
        <p:spPr>
          <a:xfrm>
            <a:off x="3239001" y="5445909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1A039F-A9FD-4400-80FB-8A00B4A7CABF}"/>
              </a:ext>
            </a:extLst>
          </p:cNvPr>
          <p:cNvSpPr/>
          <p:nvPr/>
        </p:nvSpPr>
        <p:spPr>
          <a:xfrm>
            <a:off x="4599773" y="522171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95A309-DE34-457E-AC50-E3D1ADB38A46}"/>
              </a:ext>
            </a:extLst>
          </p:cNvPr>
          <p:cNvSpPr/>
          <p:nvPr/>
        </p:nvSpPr>
        <p:spPr>
          <a:xfrm>
            <a:off x="4572000" y="587813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6660779-CCA2-4549-8F56-8B94283820C7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511422" y="5674052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2FDBD2D-C60E-4C56-BE72-2D7895E22B84}"/>
              </a:ext>
            </a:extLst>
          </p:cNvPr>
          <p:cNvSpPr/>
          <p:nvPr/>
        </p:nvSpPr>
        <p:spPr>
          <a:xfrm>
            <a:off x="3807971" y="5286335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FBF8722-FE8C-423A-B008-088924A57790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4731581" y="5488997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1E97F48-001D-419F-B1C7-A583BDE4D97D}"/>
              </a:ext>
            </a:extLst>
          </p:cNvPr>
          <p:cNvCxnSpPr>
            <a:cxnSpLocks/>
            <a:stCxn id="8" idx="2"/>
            <a:endCxn id="14" idx="6"/>
          </p:cNvCxnSpPr>
          <p:nvPr/>
        </p:nvCxnSpPr>
        <p:spPr>
          <a:xfrm flipH="1">
            <a:off x="4127132" y="5355354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37B6686-240C-44AC-AEA7-009A1A812435}"/>
              </a:ext>
            </a:extLst>
          </p:cNvPr>
          <p:cNvCxnSpPr>
            <a:cxnSpLocks/>
            <a:stCxn id="14" idx="2"/>
            <a:endCxn id="6" idx="7"/>
          </p:cNvCxnSpPr>
          <p:nvPr/>
        </p:nvCxnSpPr>
        <p:spPr>
          <a:xfrm flipH="1">
            <a:off x="3511422" y="5419978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B9543BE-2BC2-40A5-A292-1428DA8EA880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930102" cy="99617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ゲームグラフでのループでは，</a:t>
            </a:r>
            <a:endParaRPr lang="en-US" altLang="ja-JP" dirty="0"/>
          </a:p>
          <a:p>
            <a:r>
              <a:rPr lang="ja-JP" altLang="en-US" dirty="0"/>
              <a:t>お互いに領地が増えず頂点の色だけが変わっている</a:t>
            </a:r>
            <a:endParaRPr lang="en-US" altLang="ja-JP" dirty="0"/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D6FD0E62-990D-48C3-9AF6-DC2F7D6F59D6}"/>
              </a:ext>
            </a:extLst>
          </p:cNvPr>
          <p:cNvSpPr txBox="1">
            <a:spLocks/>
          </p:cNvSpPr>
          <p:nvPr/>
        </p:nvSpPr>
        <p:spPr>
          <a:xfrm>
            <a:off x="975359" y="1980912"/>
            <a:ext cx="7930102" cy="1383969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領地が変わっていない頂点を停滞バッグと見て縮約すると，</a:t>
            </a:r>
            <a:endParaRPr lang="en-US" altLang="ja-JP" dirty="0"/>
          </a:p>
          <a:p>
            <a:r>
              <a:rPr lang="ja-JP" altLang="en-US" dirty="0"/>
              <a:t>非巡回のグラフができる．</a:t>
            </a:r>
            <a:endParaRPr lang="en-US" altLang="ja-JP" dirty="0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29F4B40D-8830-4E5E-9E5E-FBF161A0A6A1}"/>
              </a:ext>
            </a:extLst>
          </p:cNvPr>
          <p:cNvSpPr txBox="1">
            <a:spLocks/>
          </p:cNvSpPr>
          <p:nvPr/>
        </p:nvSpPr>
        <p:spPr>
          <a:xfrm>
            <a:off x="1200646" y="3289533"/>
            <a:ext cx="7704815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矢印の出ていないバッグから勝敗を決定していける</a:t>
            </a:r>
            <a:endParaRPr lang="en-US" altLang="ja-JP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AC435751-C1A5-4E9E-A7E2-1E1B52404D50}"/>
              </a:ext>
            </a:extLst>
          </p:cNvPr>
          <p:cNvSpPr/>
          <p:nvPr/>
        </p:nvSpPr>
        <p:spPr>
          <a:xfrm>
            <a:off x="490330" y="3289533"/>
            <a:ext cx="596348" cy="447579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50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497EFE3-4DF7-4ABF-BAF2-BB797FCF0CD0}"/>
              </a:ext>
            </a:extLst>
          </p:cNvPr>
          <p:cNvSpPr/>
          <p:nvPr/>
        </p:nvSpPr>
        <p:spPr>
          <a:xfrm>
            <a:off x="3412294" y="3071251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A68AEA-750B-4DF4-ACF3-EF2F37C1A90E}"/>
              </a:ext>
            </a:extLst>
          </p:cNvPr>
          <p:cNvSpPr/>
          <p:nvPr/>
        </p:nvSpPr>
        <p:spPr>
          <a:xfrm>
            <a:off x="3032823" y="142267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47841" y="4061814"/>
            <a:ext cx="399331" cy="84074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210321" y="5946609"/>
            <a:ext cx="2463840" cy="815328"/>
            <a:chOff x="274059" y="5980707"/>
            <a:chExt cx="2463840" cy="815328"/>
          </a:xfrm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E19F4570-F79D-4210-B8F1-0EE80333CFD2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39930BDC-3BB4-4838-89A3-641F5D9322EE}"/>
                  </a:ext>
                </a:extLst>
              </p:cNvPr>
              <p:cNvSpPr txBox="1"/>
              <p:nvPr/>
            </p:nvSpPr>
            <p:spPr>
              <a:xfrm>
                <a:off x="1174644" y="2350228"/>
                <a:ext cx="1533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の</a:t>
                </a:r>
                <a:r>
                  <a:rPr lang="ja-JP" altLang="en-US" sz="2000" dirty="0"/>
                  <a:t>中は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000" b="0" dirty="0"/>
                  <a:t>頂点</a:t>
                </a:r>
                <a:endParaRPr lang="en-US" altLang="ja-JP" sz="2000" b="0" dirty="0"/>
              </a:p>
            </p:txBody>
          </p:sp>
        </mc:Choice>
        <mc:Fallback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39930BDC-3BB4-4838-89A3-641F5D932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4" y="2350228"/>
                <a:ext cx="1533590" cy="707886"/>
              </a:xfrm>
              <a:prstGeom prst="rect">
                <a:avLst/>
              </a:prstGeom>
              <a:blipFill>
                <a:blip r:embed="rId2"/>
                <a:stretch>
                  <a:fillRect l="-4382" t="-5172" r="-1195" b="-12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593536" y="157072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0FB2B654-A531-45CD-A70E-82A2F16D4BC2}"/>
              </a:ext>
            </a:extLst>
          </p:cNvPr>
          <p:cNvSpPr/>
          <p:nvPr/>
        </p:nvSpPr>
        <p:spPr>
          <a:xfrm>
            <a:off x="305589" y="2524361"/>
            <a:ext cx="858129" cy="4001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46512936-7796-4798-BE2B-0D96D805FF29}"/>
              </a:ext>
            </a:extLst>
          </p:cNvPr>
          <p:cNvSpPr/>
          <p:nvPr/>
        </p:nvSpPr>
        <p:spPr>
          <a:xfrm>
            <a:off x="309489" y="3590444"/>
            <a:ext cx="858129" cy="4001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885C23AB-D336-4106-ADAF-B539BA25DB34}"/>
                  </a:ext>
                </a:extLst>
              </p:cNvPr>
              <p:cNvSpPr txBox="1"/>
              <p:nvPr/>
            </p:nvSpPr>
            <p:spPr>
              <a:xfrm>
                <a:off x="1118731" y="3388027"/>
                <a:ext cx="1643430" cy="1451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数は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2×2×</m:t>
                    </m:r>
                  </m:oMath>
                </a14:m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2800" b="0" dirty="0"/>
                  <a:t>頂点</a:t>
                </a:r>
                <a:endParaRPr lang="en-US" altLang="ja-JP" sz="2800" b="0" dirty="0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885C23AB-D336-4106-ADAF-B539BA25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31" y="3388027"/>
                <a:ext cx="1643430" cy="1451166"/>
              </a:xfrm>
              <a:prstGeom prst="rect">
                <a:avLst/>
              </a:prstGeom>
              <a:blipFill>
                <a:blip r:embed="rId4"/>
                <a:stretch>
                  <a:fillRect l="-7807" t="-4622" b="-6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593536" y="1997685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5C72BF86-D961-4721-A45E-04059DCC560F}"/>
              </a:ext>
            </a:extLst>
          </p:cNvPr>
          <p:cNvSpPr/>
          <p:nvPr/>
        </p:nvSpPr>
        <p:spPr>
          <a:xfrm>
            <a:off x="6689209" y="2294950"/>
            <a:ext cx="858129" cy="4001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041C971C-543B-4519-8214-64A106CDA3D2}"/>
              </a:ext>
            </a:extLst>
          </p:cNvPr>
          <p:cNvSpPr txBox="1"/>
          <p:nvPr/>
        </p:nvSpPr>
        <p:spPr>
          <a:xfrm>
            <a:off x="7546491" y="2248527"/>
            <a:ext cx="162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の</a:t>
            </a:r>
            <a:r>
              <a:rPr lang="ja-JP" altLang="en-US" sz="2000" dirty="0"/>
              <a:t>中では</a:t>
            </a:r>
            <a:endParaRPr lang="en-US" altLang="ja-JP" sz="2000" dirty="0"/>
          </a:p>
          <a:p>
            <a:r>
              <a:rPr lang="ja-JP" altLang="en-US" sz="2000" b="0" dirty="0"/>
              <a:t>領地が</a:t>
            </a:r>
            <a:endParaRPr lang="en-US" altLang="ja-JP" sz="2000" b="0" dirty="0"/>
          </a:p>
          <a:p>
            <a:r>
              <a:rPr lang="ja-JP" altLang="en-US" sz="2000" b="0" dirty="0"/>
              <a:t>増えていない</a:t>
            </a:r>
            <a:endParaRPr lang="en-US" altLang="ja-JP" sz="2000" b="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2785383" y="6015714"/>
            <a:ext cx="2463840" cy="815328"/>
            <a:chOff x="274059" y="5980707"/>
            <a:chExt cx="2463840" cy="81532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E3C85448-7F1B-4A31-A822-DD78B57F1E68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251183" y="5924831"/>
            <a:ext cx="1365792" cy="549619"/>
            <a:chOff x="274059" y="5980707"/>
            <a:chExt cx="2463840" cy="815328"/>
          </a:xfrm>
        </p:grpSpPr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64C60C77-CB48-48AA-94FE-F976C0D14A5C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298915" y="5752575"/>
            <a:ext cx="1365792" cy="549619"/>
            <a:chOff x="274059" y="5980707"/>
            <a:chExt cx="2463840" cy="815328"/>
          </a:xfrm>
        </p:grpSpPr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A2B7CB30-AF6F-4EE3-B709-7074CD33E331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107134" y="5317464"/>
            <a:ext cx="1365792" cy="549619"/>
            <a:chOff x="274059" y="5980707"/>
            <a:chExt cx="2463840" cy="815328"/>
          </a:xfrm>
        </p:grpSpPr>
        <p:sp>
          <p:nvSpPr>
            <p:cNvPr id="216" name="楕円 215">
              <a:extLst>
                <a:ext uri="{FF2B5EF4-FFF2-40B4-BE49-F238E27FC236}">
                  <a16:creationId xmlns:a16="http://schemas.microsoft.com/office/drawing/2014/main" id="{2355D2E9-FC1F-4D3F-8A79-CE4E17BF8D63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761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497EFE3-4DF7-4ABF-BAF2-BB797FCF0CD0}"/>
              </a:ext>
            </a:extLst>
          </p:cNvPr>
          <p:cNvSpPr/>
          <p:nvPr/>
        </p:nvSpPr>
        <p:spPr>
          <a:xfrm>
            <a:off x="3412294" y="3071251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A68AEA-750B-4DF4-ACF3-EF2F37C1A90E}"/>
              </a:ext>
            </a:extLst>
          </p:cNvPr>
          <p:cNvSpPr/>
          <p:nvPr/>
        </p:nvSpPr>
        <p:spPr>
          <a:xfrm>
            <a:off x="3032823" y="142267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47841" y="4061814"/>
            <a:ext cx="399331" cy="84074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  <a:endCxn id="36" idx="0"/>
          </p:cNvCxnSpPr>
          <p:nvPr/>
        </p:nvCxnSpPr>
        <p:spPr>
          <a:xfrm flipH="1">
            <a:off x="1053178" y="5076520"/>
            <a:ext cx="512047" cy="96533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576892D-2A09-40C2-9843-B6216E3405F1}"/>
              </a:ext>
            </a:extLst>
          </p:cNvPr>
          <p:cNvGrpSpPr/>
          <p:nvPr/>
        </p:nvGrpSpPr>
        <p:grpSpPr>
          <a:xfrm>
            <a:off x="210321" y="5946609"/>
            <a:ext cx="2463840" cy="815328"/>
            <a:chOff x="274059" y="5980707"/>
            <a:chExt cx="2463840" cy="815328"/>
          </a:xfrm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E19F4570-F79D-4210-B8F1-0EE80333CFD2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D585CDF-257A-48B4-905B-200A6C8FD815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CB60B63-CFD5-4ADB-BF55-80A5152B51D6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181449F6-53FC-41A7-B619-4C6BBE25C8E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E921325-59B0-48C0-A891-F619D042E9CC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1AB64B0-CB2E-4681-BE5A-121A7BF91A01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81D768A7-E92E-476B-84FD-1F366B4BFFB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DF87495A-8CFD-4399-99D6-64441D5E7575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39A897-39B9-4DBF-8C9B-6C625D287911}"/>
                  </a:ext>
                </a:extLst>
              </p:cNvPr>
              <p:cNvCxnSpPr>
                <a:cxnSpLocks/>
                <a:stCxn id="9" idx="5"/>
                <a:endCxn id="14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9D52F02F-886D-4E88-899D-25E1B42982DD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4CC8E1AF-09F1-4690-9BCF-5B88F9A3381F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8242FE5F-1F29-4D78-89C9-63984C654FF5}"/>
                  </a:ext>
                </a:extLst>
              </p:cNvPr>
              <p:cNvCxnSpPr>
                <a:cxnSpLocks/>
                <a:stCxn id="14" idx="0"/>
                <a:endCxn id="12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45F7FFE4-E1F2-4B6A-B177-DD264216F1AD}"/>
                  </a:ext>
                </a:extLst>
              </p:cNvPr>
              <p:cNvCxnSpPr>
                <a:cxnSpLocks/>
                <a:stCxn id="12" idx="2"/>
                <a:endCxn id="3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A2E73D80-062C-4DC2-B23C-8A9D671976D6}"/>
                  </a:ext>
                </a:extLst>
              </p:cNvPr>
              <p:cNvCxnSpPr>
                <a:cxnSpLocks/>
                <a:stCxn id="14" idx="6"/>
                <a:endCxn id="13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EE481C94-06B2-4FE9-B5B7-A22038950D93}"/>
                  </a:ext>
                </a:extLst>
              </p:cNvPr>
              <p:cNvCxnSpPr>
                <a:cxnSpLocks/>
                <a:stCxn id="36" idx="2"/>
                <a:endCxn id="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6161E15-A596-429B-AB99-AC218738A3EF}"/>
                  </a:ext>
                </a:extLst>
              </p:cNvPr>
              <p:cNvCxnSpPr>
                <a:cxnSpLocks/>
                <a:stCxn id="36" idx="5"/>
                <a:endCxn id="13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線矢印コネクタ 164">
              <a:extLst>
                <a:ext uri="{FF2B5EF4-FFF2-40B4-BE49-F238E27FC236}">
                  <a16:creationId xmlns:a16="http://schemas.microsoft.com/office/drawing/2014/main" id="{3302CDBF-7FC9-4C00-91FA-9F3E7B543C3B}"/>
                </a:ext>
              </a:extLst>
            </p:cNvPr>
            <p:cNvCxnSpPr>
              <a:cxnSpLocks/>
              <a:stCxn id="13" idx="2"/>
              <a:endCxn id="1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楕円 193">
            <a:extLst>
              <a:ext uri="{FF2B5EF4-FFF2-40B4-BE49-F238E27FC236}">
                <a16:creationId xmlns:a16="http://schemas.microsoft.com/office/drawing/2014/main" id="{5C72BF86-D961-4721-A45E-04059DCC560F}"/>
              </a:ext>
            </a:extLst>
          </p:cNvPr>
          <p:cNvSpPr/>
          <p:nvPr/>
        </p:nvSpPr>
        <p:spPr>
          <a:xfrm>
            <a:off x="6689209" y="2294950"/>
            <a:ext cx="858129" cy="40011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041C971C-543B-4519-8214-64A106CDA3D2}"/>
              </a:ext>
            </a:extLst>
          </p:cNvPr>
          <p:cNvSpPr txBox="1"/>
          <p:nvPr/>
        </p:nvSpPr>
        <p:spPr>
          <a:xfrm>
            <a:off x="7546491" y="2248527"/>
            <a:ext cx="1626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の</a:t>
            </a:r>
            <a:r>
              <a:rPr lang="ja-JP" altLang="en-US" sz="2000" dirty="0"/>
              <a:t>中では</a:t>
            </a:r>
            <a:endParaRPr lang="en-US" altLang="ja-JP" sz="2000" dirty="0"/>
          </a:p>
          <a:p>
            <a:r>
              <a:rPr lang="ja-JP" altLang="en-US" sz="2000" b="0" dirty="0"/>
              <a:t>領地が</a:t>
            </a:r>
            <a:endParaRPr lang="en-US" altLang="ja-JP" sz="2000" b="0" dirty="0"/>
          </a:p>
          <a:p>
            <a:r>
              <a:rPr lang="ja-JP" altLang="en-US" sz="2000" b="0" dirty="0"/>
              <a:t>増えていない</a:t>
            </a:r>
            <a:endParaRPr lang="en-US" altLang="ja-JP" sz="2000" b="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F2B45878-57F5-4DC0-AC6C-BAFDBADEEC1E}"/>
              </a:ext>
            </a:extLst>
          </p:cNvPr>
          <p:cNvGrpSpPr/>
          <p:nvPr/>
        </p:nvGrpSpPr>
        <p:grpSpPr>
          <a:xfrm>
            <a:off x="2785383" y="6015714"/>
            <a:ext cx="2463840" cy="815328"/>
            <a:chOff x="274059" y="5980707"/>
            <a:chExt cx="2463840" cy="81532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E3C85448-7F1B-4A31-A822-DD78B57F1E68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9FAC9CB-D800-4991-B0B9-83BFA49CD4AF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DE9BFEBF-4CFD-43A7-9C94-AF9F067EC302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67106D30-086B-4EFC-AC1E-F335718AE579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019B0FED-0117-4007-BE38-1F1CEE90E457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CD9B8D17-AABA-4DEA-9B03-39D563C00834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6C470FBE-5C4F-42A5-B499-F18C0B7B757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A5AFB2A3-5473-46C9-8677-647208B46DF4}"/>
                  </a:ext>
                </a:extLst>
              </p:cNvPr>
              <p:cNvCxnSpPr>
                <a:cxnSpLocks/>
                <a:endCxn id="12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F13BB148-EA10-44AB-925A-0DC9600B9BF4}"/>
                  </a:ext>
                </a:extLst>
              </p:cNvPr>
              <p:cNvCxnSpPr>
                <a:cxnSpLocks/>
                <a:stCxn id="121" idx="5"/>
                <a:endCxn id="127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7CC3EB7E-BDBF-4A64-9095-6C4CA0CF4C7A}"/>
                  </a:ext>
                </a:extLst>
              </p:cNvPr>
              <p:cNvCxnSpPr>
                <a:cxnSpLocks/>
                <a:stCxn id="122" idx="7"/>
                <a:endCxn id="124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016489E8-0D70-4915-9843-E3F6A950CF4C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1D8ACA4B-F7CC-4D4C-9ECC-6EFD0F48CA0A}"/>
                  </a:ext>
                </a:extLst>
              </p:cNvPr>
              <p:cNvCxnSpPr>
                <a:cxnSpLocks/>
                <a:stCxn id="127" idx="0"/>
                <a:endCxn id="124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4A996BF-AA35-474D-A35E-EF506B2599DD}"/>
                  </a:ext>
                </a:extLst>
              </p:cNvPr>
              <p:cNvCxnSpPr>
                <a:cxnSpLocks/>
                <a:stCxn id="124" idx="2"/>
                <a:endCxn id="146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874E8FB7-CEBD-4D37-A859-A0472FB04149}"/>
                  </a:ext>
                </a:extLst>
              </p:cNvPr>
              <p:cNvCxnSpPr>
                <a:cxnSpLocks/>
                <a:stCxn id="127" idx="6"/>
                <a:endCxn id="12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>
                <a:extLst>
                  <a:ext uri="{FF2B5EF4-FFF2-40B4-BE49-F238E27FC236}">
                    <a16:creationId xmlns:a16="http://schemas.microsoft.com/office/drawing/2014/main" id="{849D059C-6E10-411E-8067-80F4A499CA08}"/>
                  </a:ext>
                </a:extLst>
              </p:cNvPr>
              <p:cNvCxnSpPr>
                <a:cxnSpLocks/>
                <a:stCxn id="146" idx="2"/>
                <a:endCxn id="12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矢印コネクタ 162">
                <a:extLst>
                  <a:ext uri="{FF2B5EF4-FFF2-40B4-BE49-F238E27FC236}">
                    <a16:creationId xmlns:a16="http://schemas.microsoft.com/office/drawing/2014/main" id="{3D3CE611-92AD-4A66-BD6C-4C5118228D5F}"/>
                  </a:ext>
                </a:extLst>
              </p:cNvPr>
              <p:cNvCxnSpPr>
                <a:cxnSpLocks/>
                <a:stCxn id="146" idx="5"/>
                <a:endCxn id="12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364C072-FF26-4EE2-BE07-32441CBD0A9E}"/>
                </a:ext>
              </a:extLst>
            </p:cNvPr>
            <p:cNvCxnSpPr>
              <a:cxnSpLocks/>
              <a:stCxn id="125" idx="2"/>
              <a:endCxn id="12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FF37D176-3DE0-4138-BCCC-F6B24B398DED}"/>
              </a:ext>
            </a:extLst>
          </p:cNvPr>
          <p:cNvGrpSpPr/>
          <p:nvPr/>
        </p:nvGrpSpPr>
        <p:grpSpPr>
          <a:xfrm>
            <a:off x="7251183" y="5924831"/>
            <a:ext cx="1365792" cy="549619"/>
            <a:chOff x="274059" y="5980707"/>
            <a:chExt cx="2463840" cy="815328"/>
          </a:xfrm>
        </p:grpSpPr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64C60C77-CB48-48AA-94FE-F976C0D14A5C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CE386DED-744C-4B55-B210-88FD6E341299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222CA144-4B72-4FA1-A4F0-AD1ECAFD3E19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EBA9B62C-DDB0-4C7C-A8F4-CB1872EB00DE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BC2B0E8-A51B-4CC3-90D4-45F843355F76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5C4D0FA9-3E98-4BDF-9CE7-EB0DA0A74B8A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5EF11B-632B-4C51-9C69-10A0B551D8E5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78FB8B23-B5D5-4353-837E-6878D78F929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F3C0F53C-6ADC-40D8-824F-F32D1DBB26A9}"/>
                  </a:ext>
                </a:extLst>
              </p:cNvPr>
              <p:cNvCxnSpPr>
                <a:cxnSpLocks/>
                <a:stCxn id="170" idx="5"/>
                <a:endCxn id="176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3F7A802A-DEA2-4A94-8182-17A588C56546}"/>
                  </a:ext>
                </a:extLst>
              </p:cNvPr>
              <p:cNvCxnSpPr>
                <a:cxnSpLocks/>
                <a:stCxn id="172" idx="7"/>
                <a:endCxn id="17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DA6FB0A5-9DF6-4AB9-A436-DCE9439C64FA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83" name="直線矢印コネクタ 182">
                <a:extLst>
                  <a:ext uri="{FF2B5EF4-FFF2-40B4-BE49-F238E27FC236}">
                    <a16:creationId xmlns:a16="http://schemas.microsoft.com/office/drawing/2014/main" id="{1125FE76-D0DA-4313-A982-F5265CF3C738}"/>
                  </a:ext>
                </a:extLst>
              </p:cNvPr>
              <p:cNvCxnSpPr>
                <a:cxnSpLocks/>
                <a:stCxn id="176" idx="0"/>
                <a:endCxn id="17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9707B9E5-939E-43A9-9CAD-78E408D6D616}"/>
                  </a:ext>
                </a:extLst>
              </p:cNvPr>
              <p:cNvCxnSpPr>
                <a:cxnSpLocks/>
                <a:stCxn id="173" idx="2"/>
                <a:endCxn id="182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C7D26604-FC49-4771-B6B6-BF653799BED5}"/>
                  </a:ext>
                </a:extLst>
              </p:cNvPr>
              <p:cNvCxnSpPr>
                <a:cxnSpLocks/>
                <a:stCxn id="176" idx="6"/>
                <a:endCxn id="175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360ADF6D-4EDC-44D4-A290-4E165E373AFB}"/>
                  </a:ext>
                </a:extLst>
              </p:cNvPr>
              <p:cNvCxnSpPr>
                <a:cxnSpLocks/>
                <a:stCxn id="182" idx="2"/>
                <a:endCxn id="170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矢印コネクタ 195">
                <a:extLst>
                  <a:ext uri="{FF2B5EF4-FFF2-40B4-BE49-F238E27FC236}">
                    <a16:creationId xmlns:a16="http://schemas.microsoft.com/office/drawing/2014/main" id="{530DD6BB-F0F2-4FFE-AD19-BEDB94585FE8}"/>
                  </a:ext>
                </a:extLst>
              </p:cNvPr>
              <p:cNvCxnSpPr>
                <a:cxnSpLocks/>
                <a:stCxn id="182" idx="5"/>
                <a:endCxn id="175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A04D5540-5081-44C0-AD42-0B623AC960D9}"/>
                </a:ext>
              </a:extLst>
            </p:cNvPr>
            <p:cNvCxnSpPr>
              <a:cxnSpLocks/>
              <a:stCxn id="175" idx="2"/>
              <a:endCxn id="17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851C3BF4-9D40-440D-AA26-D116C97CD8C8}"/>
              </a:ext>
            </a:extLst>
          </p:cNvPr>
          <p:cNvGrpSpPr/>
          <p:nvPr/>
        </p:nvGrpSpPr>
        <p:grpSpPr>
          <a:xfrm>
            <a:off x="5298915" y="5752575"/>
            <a:ext cx="1365792" cy="549619"/>
            <a:chOff x="274059" y="5980707"/>
            <a:chExt cx="2463840" cy="815328"/>
          </a:xfrm>
        </p:grpSpPr>
        <p:sp>
          <p:nvSpPr>
            <p:cNvPr id="198" name="楕円 197">
              <a:extLst>
                <a:ext uri="{FF2B5EF4-FFF2-40B4-BE49-F238E27FC236}">
                  <a16:creationId xmlns:a16="http://schemas.microsoft.com/office/drawing/2014/main" id="{A2B7CB30-AF6F-4EE3-B709-7074CD33E331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58A32827-42BA-4588-9C42-C2A6D450EAB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2E0D1DDC-CD22-4555-BEAA-C3698B63AC04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E1706CA4-255E-4416-8051-826089D920F1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99A79D20-D75F-42FD-9AA7-532BC0538CAF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443CC58A-60C7-4067-BC17-577BB00FA4FB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01ACA1CA-D919-4E38-9292-A23358417EAB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06" name="直線矢印コネクタ 205">
                <a:extLst>
                  <a:ext uri="{FF2B5EF4-FFF2-40B4-BE49-F238E27FC236}">
                    <a16:creationId xmlns:a16="http://schemas.microsoft.com/office/drawing/2014/main" id="{E7FDAED9-C3F7-4CF4-9890-54F679C8942D}"/>
                  </a:ext>
                </a:extLst>
              </p:cNvPr>
              <p:cNvCxnSpPr>
                <a:cxnSpLocks/>
                <a:endCxn id="202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F67E3009-2506-422D-B5C4-698D29EA3ACB}"/>
                  </a:ext>
                </a:extLst>
              </p:cNvPr>
              <p:cNvCxnSpPr>
                <a:cxnSpLocks/>
                <a:stCxn id="201" idx="5"/>
                <a:endCxn id="205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3635EF8E-1180-4957-8289-BDDAE47B6513}"/>
                  </a:ext>
                </a:extLst>
              </p:cNvPr>
              <p:cNvCxnSpPr>
                <a:cxnSpLocks/>
                <a:stCxn id="202" idx="7"/>
                <a:endCxn id="203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687D01A5-DECB-4ACF-B353-FB9970253FB3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10" name="直線矢印コネクタ 209">
                <a:extLst>
                  <a:ext uri="{FF2B5EF4-FFF2-40B4-BE49-F238E27FC236}">
                    <a16:creationId xmlns:a16="http://schemas.microsoft.com/office/drawing/2014/main" id="{B3D9047F-39E9-4218-BCA2-0DB5F813F5C6}"/>
                  </a:ext>
                </a:extLst>
              </p:cNvPr>
              <p:cNvCxnSpPr>
                <a:cxnSpLocks/>
                <a:stCxn id="205" idx="0"/>
                <a:endCxn id="203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直線矢印コネクタ 210">
                <a:extLst>
                  <a:ext uri="{FF2B5EF4-FFF2-40B4-BE49-F238E27FC236}">
                    <a16:creationId xmlns:a16="http://schemas.microsoft.com/office/drawing/2014/main" id="{07D3F711-7975-4169-8468-6CAEA2519CE4}"/>
                  </a:ext>
                </a:extLst>
              </p:cNvPr>
              <p:cNvCxnSpPr>
                <a:cxnSpLocks/>
                <a:stCxn id="203" idx="2"/>
                <a:endCxn id="209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直線矢印コネクタ 211">
                <a:extLst>
                  <a:ext uri="{FF2B5EF4-FFF2-40B4-BE49-F238E27FC236}">
                    <a16:creationId xmlns:a16="http://schemas.microsoft.com/office/drawing/2014/main" id="{DBC1FC11-3459-414C-930A-BECAF1046FC6}"/>
                  </a:ext>
                </a:extLst>
              </p:cNvPr>
              <p:cNvCxnSpPr>
                <a:cxnSpLocks/>
                <a:stCxn id="205" idx="6"/>
                <a:endCxn id="204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線矢印コネクタ 212">
                <a:extLst>
                  <a:ext uri="{FF2B5EF4-FFF2-40B4-BE49-F238E27FC236}">
                    <a16:creationId xmlns:a16="http://schemas.microsoft.com/office/drawing/2014/main" id="{89AFB7CE-1E3D-45BB-85D5-ED400A296E2D}"/>
                  </a:ext>
                </a:extLst>
              </p:cNvPr>
              <p:cNvCxnSpPr>
                <a:cxnSpLocks/>
                <a:stCxn id="209" idx="2"/>
                <a:endCxn id="201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3B15E3B8-3642-4365-A836-6B8331583473}"/>
                  </a:ext>
                </a:extLst>
              </p:cNvPr>
              <p:cNvCxnSpPr>
                <a:cxnSpLocks/>
                <a:stCxn id="209" idx="5"/>
                <a:endCxn id="204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74D8C9B9-45CC-4C7E-8EF5-78AFADE9323E}"/>
                </a:ext>
              </a:extLst>
            </p:cNvPr>
            <p:cNvCxnSpPr>
              <a:cxnSpLocks/>
              <a:stCxn id="204" idx="2"/>
              <a:endCxn id="202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6FC57074-8112-4CB7-AA27-935F7CD1C311}"/>
              </a:ext>
            </a:extLst>
          </p:cNvPr>
          <p:cNvGrpSpPr/>
          <p:nvPr/>
        </p:nvGrpSpPr>
        <p:grpSpPr>
          <a:xfrm>
            <a:off x="4107134" y="5317464"/>
            <a:ext cx="1365792" cy="549619"/>
            <a:chOff x="274059" y="5980707"/>
            <a:chExt cx="2463840" cy="815328"/>
          </a:xfrm>
        </p:grpSpPr>
        <p:sp>
          <p:nvSpPr>
            <p:cNvPr id="216" name="楕円 215">
              <a:extLst>
                <a:ext uri="{FF2B5EF4-FFF2-40B4-BE49-F238E27FC236}">
                  <a16:creationId xmlns:a16="http://schemas.microsoft.com/office/drawing/2014/main" id="{2355D2E9-FC1F-4D3F-8A79-CE4E17BF8D63}"/>
                </a:ext>
              </a:extLst>
            </p:cNvPr>
            <p:cNvSpPr/>
            <p:nvPr/>
          </p:nvSpPr>
          <p:spPr>
            <a:xfrm>
              <a:off x="274059" y="5980707"/>
              <a:ext cx="2463840" cy="81532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0BE02520-6630-49A5-AFE0-B645CB80BE1D}"/>
                </a:ext>
              </a:extLst>
            </p:cNvPr>
            <p:cNvGrpSpPr/>
            <p:nvPr/>
          </p:nvGrpSpPr>
          <p:grpSpPr>
            <a:xfrm>
              <a:off x="577021" y="6028371"/>
              <a:ext cx="1908000" cy="720000"/>
              <a:chOff x="3610393" y="1510931"/>
              <a:chExt cx="2574714" cy="977891"/>
            </a:xfrm>
          </p:grpSpPr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29F3A82A-A3CD-4780-9EC8-89268D8B30A7}"/>
                  </a:ext>
                </a:extLst>
              </p:cNvPr>
              <p:cNvSpPr/>
              <p:nvPr/>
            </p:nvSpPr>
            <p:spPr>
              <a:xfrm>
                <a:off x="3610393" y="1735129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785291CE-9F9D-4D2F-B51A-077A89A3B4FC}"/>
                  </a:ext>
                </a:extLst>
              </p:cNvPr>
              <p:cNvSpPr/>
              <p:nvPr/>
            </p:nvSpPr>
            <p:spPr>
              <a:xfrm>
                <a:off x="4054459" y="222153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5FD96C46-B89F-43BB-B4AB-549E3BA9624E}"/>
                  </a:ext>
                </a:extLst>
              </p:cNvPr>
              <p:cNvSpPr/>
              <p:nvPr/>
            </p:nvSpPr>
            <p:spPr>
              <a:xfrm>
                <a:off x="4971165" y="1510931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2" name="楕円 221">
                <a:extLst>
                  <a:ext uri="{FF2B5EF4-FFF2-40B4-BE49-F238E27FC236}">
                    <a16:creationId xmlns:a16="http://schemas.microsoft.com/office/drawing/2014/main" id="{769BEAC2-4C73-4B62-881E-D0A6B063A7F8}"/>
                  </a:ext>
                </a:extLst>
              </p:cNvPr>
              <p:cNvSpPr/>
              <p:nvPr/>
            </p:nvSpPr>
            <p:spPr>
              <a:xfrm>
                <a:off x="5865946" y="1742278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F7B9CE77-42AB-41C8-96B4-A50FC10C27D1}"/>
                  </a:ext>
                </a:extLst>
              </p:cNvPr>
              <p:cNvSpPr/>
              <p:nvPr/>
            </p:nvSpPr>
            <p:spPr>
              <a:xfrm>
                <a:off x="4943392" y="2167356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4" name="直線矢印コネクタ 223">
                <a:extLst>
                  <a:ext uri="{FF2B5EF4-FFF2-40B4-BE49-F238E27FC236}">
                    <a16:creationId xmlns:a16="http://schemas.microsoft.com/office/drawing/2014/main" id="{8332AD9B-3CDC-4DC9-9E46-5164A2499D39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3882814" y="2002415"/>
                <a:ext cx="218385" cy="25826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矢印コネクタ 224">
                <a:extLst>
                  <a:ext uri="{FF2B5EF4-FFF2-40B4-BE49-F238E27FC236}">
                    <a16:creationId xmlns:a16="http://schemas.microsoft.com/office/drawing/2014/main" id="{5D0D6300-E999-4174-9797-FFAA45A123FE}"/>
                  </a:ext>
                </a:extLst>
              </p:cNvPr>
              <p:cNvCxnSpPr>
                <a:cxnSpLocks/>
                <a:stCxn id="219" idx="5"/>
                <a:endCxn id="223" idx="1"/>
              </p:cNvCxnSpPr>
              <p:nvPr/>
            </p:nvCxnSpPr>
            <p:spPr>
              <a:xfrm>
                <a:off x="3882814" y="1963272"/>
                <a:ext cx="1107318" cy="243227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矢印コネクタ 225">
                <a:extLst>
                  <a:ext uri="{FF2B5EF4-FFF2-40B4-BE49-F238E27FC236}">
                    <a16:creationId xmlns:a16="http://schemas.microsoft.com/office/drawing/2014/main" id="{0990B97A-CC0E-4FF2-9E05-8158FF54AA99}"/>
                  </a:ext>
                </a:extLst>
              </p:cNvPr>
              <p:cNvCxnSpPr>
                <a:cxnSpLocks/>
                <a:stCxn id="220" idx="7"/>
                <a:endCxn id="221" idx="3"/>
              </p:cNvCxnSpPr>
              <p:nvPr/>
            </p:nvCxnSpPr>
            <p:spPr>
              <a:xfrm flipV="1">
                <a:off x="4326880" y="1739074"/>
                <a:ext cx="691025" cy="52160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C88B856C-96B2-4208-AF77-A9278FF0E400}"/>
                  </a:ext>
                </a:extLst>
              </p:cNvPr>
              <p:cNvSpPr/>
              <p:nvPr/>
            </p:nvSpPr>
            <p:spPr>
              <a:xfrm>
                <a:off x="4179363" y="1575555"/>
                <a:ext cx="319161" cy="267286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8" name="直線矢印コネクタ 227">
                <a:extLst>
                  <a:ext uri="{FF2B5EF4-FFF2-40B4-BE49-F238E27FC236}">
                    <a16:creationId xmlns:a16="http://schemas.microsoft.com/office/drawing/2014/main" id="{8AA07FE5-3D4C-4D43-9F98-3617F3F6EB03}"/>
                  </a:ext>
                </a:extLst>
              </p:cNvPr>
              <p:cNvCxnSpPr>
                <a:cxnSpLocks/>
                <a:stCxn id="223" idx="0"/>
                <a:endCxn id="221" idx="4"/>
              </p:cNvCxnSpPr>
              <p:nvPr/>
            </p:nvCxnSpPr>
            <p:spPr>
              <a:xfrm flipV="1">
                <a:off x="5102973" y="1778217"/>
                <a:ext cx="27773" cy="389139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矢印コネクタ 228">
                <a:extLst>
                  <a:ext uri="{FF2B5EF4-FFF2-40B4-BE49-F238E27FC236}">
                    <a16:creationId xmlns:a16="http://schemas.microsoft.com/office/drawing/2014/main" id="{0A221A29-89C3-4B5A-87DE-4AA324B580A0}"/>
                  </a:ext>
                </a:extLst>
              </p:cNvPr>
              <p:cNvCxnSpPr>
                <a:cxnSpLocks/>
                <a:stCxn id="221" idx="2"/>
                <a:endCxn id="227" idx="6"/>
              </p:cNvCxnSpPr>
              <p:nvPr/>
            </p:nvCxnSpPr>
            <p:spPr>
              <a:xfrm flipH="1">
                <a:off x="4498524" y="1644574"/>
                <a:ext cx="472641" cy="6462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矢印コネクタ 229">
                <a:extLst>
                  <a:ext uri="{FF2B5EF4-FFF2-40B4-BE49-F238E27FC236}">
                    <a16:creationId xmlns:a16="http://schemas.microsoft.com/office/drawing/2014/main" id="{B7E69900-90B9-485E-89E8-D7F3F09D7B07}"/>
                  </a:ext>
                </a:extLst>
              </p:cNvPr>
              <p:cNvCxnSpPr>
                <a:cxnSpLocks/>
                <a:stCxn id="223" idx="6"/>
                <a:endCxn id="222" idx="4"/>
              </p:cNvCxnSpPr>
              <p:nvPr/>
            </p:nvCxnSpPr>
            <p:spPr>
              <a:xfrm flipV="1">
                <a:off x="5262553" y="2009564"/>
                <a:ext cx="762974" cy="291435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矢印コネクタ 230">
                <a:extLst>
                  <a:ext uri="{FF2B5EF4-FFF2-40B4-BE49-F238E27FC236}">
                    <a16:creationId xmlns:a16="http://schemas.microsoft.com/office/drawing/2014/main" id="{17DEDB81-675C-4154-9953-5C39529431C5}"/>
                  </a:ext>
                </a:extLst>
              </p:cNvPr>
              <p:cNvCxnSpPr>
                <a:cxnSpLocks/>
                <a:stCxn id="227" idx="2"/>
                <a:endCxn id="219" idx="7"/>
              </p:cNvCxnSpPr>
              <p:nvPr/>
            </p:nvCxnSpPr>
            <p:spPr>
              <a:xfrm flipH="1">
                <a:off x="3882814" y="1709198"/>
                <a:ext cx="296549" cy="65074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矢印コネクタ 231">
                <a:extLst>
                  <a:ext uri="{FF2B5EF4-FFF2-40B4-BE49-F238E27FC236}">
                    <a16:creationId xmlns:a16="http://schemas.microsoft.com/office/drawing/2014/main" id="{9F211470-F078-4A92-9A90-8E29CDBA3A2C}"/>
                  </a:ext>
                </a:extLst>
              </p:cNvPr>
              <p:cNvCxnSpPr>
                <a:cxnSpLocks/>
                <a:stCxn id="227" idx="5"/>
                <a:endCxn id="222" idx="2"/>
              </p:cNvCxnSpPr>
              <p:nvPr/>
            </p:nvCxnSpPr>
            <p:spPr>
              <a:xfrm>
                <a:off x="4451784" y="1803698"/>
                <a:ext cx="1414162" cy="72223"/>
              </a:xfrm>
              <a:prstGeom prst="straightConnector1">
                <a:avLst/>
              </a:prstGeom>
              <a:ln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A5753748-CBB4-4088-A135-5967116DAB26}"/>
                </a:ext>
              </a:extLst>
            </p:cNvPr>
            <p:cNvCxnSpPr>
              <a:cxnSpLocks/>
              <a:stCxn id="222" idx="2"/>
              <a:endCxn id="220" idx="7"/>
            </p:cNvCxnSpPr>
            <p:nvPr/>
          </p:nvCxnSpPr>
          <p:spPr>
            <a:xfrm flipH="1">
              <a:off x="1107976" y="6297106"/>
              <a:ext cx="1140530" cy="283288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B7545E03-92A3-4FC1-8179-E48A530D2F06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相手</a:t>
            </a:r>
            <a:r>
              <a:rPr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72028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39A897-39B9-4DBF-8C9B-6C625D287911}"/>
              </a:ext>
            </a:extLst>
          </p:cNvPr>
          <p:cNvCxnSpPr>
            <a:cxnSpLocks/>
            <a:stCxn id="9" idx="5"/>
            <a:endCxn id="74" idx="0"/>
          </p:cNvCxnSpPr>
          <p:nvPr/>
        </p:nvCxnSpPr>
        <p:spPr>
          <a:xfrm>
            <a:off x="3135040" y="2878099"/>
            <a:ext cx="1622249" cy="54901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楕円 158">
            <a:extLst>
              <a:ext uri="{FF2B5EF4-FFF2-40B4-BE49-F238E27FC236}">
                <a16:creationId xmlns:a16="http://schemas.microsoft.com/office/drawing/2014/main" id="{5E8440FE-3BB8-48F3-BE4F-A78228C93FA7}"/>
              </a:ext>
            </a:extLst>
          </p:cNvPr>
          <p:cNvSpPr/>
          <p:nvPr/>
        </p:nvSpPr>
        <p:spPr>
          <a:xfrm>
            <a:off x="3252887" y="6078600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2862619" y="264995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1449F6-53FC-41A7-B619-4C6BBE25C8E9}"/>
              </a:ext>
            </a:extLst>
          </p:cNvPr>
          <p:cNvSpPr/>
          <p:nvPr/>
        </p:nvSpPr>
        <p:spPr>
          <a:xfrm>
            <a:off x="3306685" y="3136363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921325-59B0-48C0-A891-F619D042E9CC}"/>
              </a:ext>
            </a:extLst>
          </p:cNvPr>
          <p:cNvSpPr/>
          <p:nvPr/>
        </p:nvSpPr>
        <p:spPr>
          <a:xfrm>
            <a:off x="4223391" y="2425758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87495A-8CFD-4399-99D6-64441D5E75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35040" y="2917242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52F02F-886D-4E88-899D-25E1B42982DD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579106" y="2653901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4A1AC30-B287-4FC7-9CCB-D2C768CD860D}"/>
              </a:ext>
            </a:extLst>
          </p:cNvPr>
          <p:cNvCxnSpPr>
            <a:cxnSpLocks/>
            <a:stCxn id="10" idx="4"/>
            <a:endCxn id="66" idx="0"/>
          </p:cNvCxnSpPr>
          <p:nvPr/>
        </p:nvCxnSpPr>
        <p:spPr>
          <a:xfrm>
            <a:off x="3466266" y="3403649"/>
            <a:ext cx="722053" cy="18303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3431589" y="249038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5F7FFE4-E1F2-4B6A-B177-DD264216F1AD}"/>
              </a:ext>
            </a:extLst>
          </p:cNvPr>
          <p:cNvCxnSpPr>
            <a:cxnSpLocks/>
            <a:stCxn id="12" idx="2"/>
            <a:endCxn id="36" idx="6"/>
          </p:cNvCxnSpPr>
          <p:nvPr/>
        </p:nvCxnSpPr>
        <p:spPr>
          <a:xfrm flipH="1">
            <a:off x="3750750" y="2559401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E481C94-06B2-4FE9-B5B7-A22038950D93}"/>
              </a:ext>
            </a:extLst>
          </p:cNvPr>
          <p:cNvCxnSpPr>
            <a:cxnSpLocks/>
            <a:stCxn id="36" idx="2"/>
            <a:endCxn id="9" idx="7"/>
          </p:cNvCxnSpPr>
          <p:nvPr/>
        </p:nvCxnSpPr>
        <p:spPr>
          <a:xfrm flipH="1">
            <a:off x="3135040" y="2624025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28738" y="3586685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72804" y="407309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389510" y="336248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284291" y="35938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61737" y="401891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01159" y="3853971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01159" y="3814828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45225" y="3590630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597708" y="342711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21318" y="3629773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16869" y="3496130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680898" y="3861120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01159" y="3560754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70129" y="3655254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76A0948-FE8B-4B7D-B734-7AF031C47DE2}"/>
              </a:ext>
            </a:extLst>
          </p:cNvPr>
          <p:cNvCxnSpPr>
            <a:cxnSpLocks/>
            <a:stCxn id="9" idx="3"/>
            <a:endCxn id="111" idx="7"/>
          </p:cNvCxnSpPr>
          <p:nvPr/>
        </p:nvCxnSpPr>
        <p:spPr>
          <a:xfrm flipH="1">
            <a:off x="2247035" y="2878099"/>
            <a:ext cx="662324" cy="18107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340378"/>
            <a:ext cx="698767" cy="5151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7C18EEE-47B9-47E6-97A8-89B14D825FCD}"/>
              </a:ext>
            </a:extLst>
          </p:cNvPr>
          <p:cNvCxnSpPr>
            <a:cxnSpLocks/>
            <a:stCxn id="74" idx="3"/>
            <a:endCxn id="105" idx="0"/>
          </p:cNvCxnSpPr>
          <p:nvPr/>
        </p:nvCxnSpPr>
        <p:spPr>
          <a:xfrm flipH="1">
            <a:off x="2925997" y="3655254"/>
            <a:ext cx="1718451" cy="92978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56712" y="3821977"/>
            <a:ext cx="949140" cy="151280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E19F4570-F79D-4210-B8F1-0EE80333CFD2}"/>
              </a:ext>
            </a:extLst>
          </p:cNvPr>
          <p:cNvSpPr/>
          <p:nvPr/>
        </p:nvSpPr>
        <p:spPr>
          <a:xfrm>
            <a:off x="1055379" y="5980707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21318" y="4286198"/>
            <a:ext cx="425854" cy="6163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AED6AA5-65C8-4E5B-856F-CC6FD6AB87EC}"/>
              </a:ext>
            </a:extLst>
          </p:cNvPr>
          <p:cNvSpPr/>
          <p:nvPr/>
        </p:nvSpPr>
        <p:spPr>
          <a:xfrm>
            <a:off x="3985628" y="5442011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: 塗りつぶしなし 152">
            <a:extLst>
              <a:ext uri="{FF2B5EF4-FFF2-40B4-BE49-F238E27FC236}">
                <a16:creationId xmlns:a16="http://schemas.microsoft.com/office/drawing/2014/main" id="{ECCC2F84-C994-41CE-9027-156CF3CD101E}"/>
              </a:ext>
            </a:extLst>
          </p:cNvPr>
          <p:cNvSpPr/>
          <p:nvPr/>
        </p:nvSpPr>
        <p:spPr>
          <a:xfrm>
            <a:off x="3757887" y="6196443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C0BE8252-33C0-4905-8F87-79C7393C8327}"/>
              </a:ext>
            </a:extLst>
          </p:cNvPr>
          <p:cNvSpPr/>
          <p:nvPr/>
        </p:nvSpPr>
        <p:spPr>
          <a:xfrm>
            <a:off x="5102973" y="58395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5" name="円: 塗りつぶしなし 154">
            <a:extLst>
              <a:ext uri="{FF2B5EF4-FFF2-40B4-BE49-F238E27FC236}">
                <a16:creationId xmlns:a16="http://schemas.microsoft.com/office/drawing/2014/main" id="{4569C7EC-6994-4E74-82B5-6F2EC0A84C07}"/>
              </a:ext>
            </a:extLst>
          </p:cNvPr>
          <p:cNvSpPr/>
          <p:nvPr/>
        </p:nvSpPr>
        <p:spPr>
          <a:xfrm>
            <a:off x="5759567" y="59702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1B663152-87F6-4C19-9DA0-2229BC6592C4}"/>
              </a:ext>
            </a:extLst>
          </p:cNvPr>
          <p:cNvSpPr/>
          <p:nvPr/>
        </p:nvSpPr>
        <p:spPr>
          <a:xfrm>
            <a:off x="7072501" y="57670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7" name="円: 塗りつぶしなし 156">
            <a:extLst>
              <a:ext uri="{FF2B5EF4-FFF2-40B4-BE49-F238E27FC236}">
                <a16:creationId xmlns:a16="http://schemas.microsoft.com/office/drawing/2014/main" id="{D66B57E5-4F95-422B-998C-2828DB7A3EF3}"/>
              </a:ext>
            </a:extLst>
          </p:cNvPr>
          <p:cNvSpPr/>
          <p:nvPr/>
        </p:nvSpPr>
        <p:spPr>
          <a:xfrm>
            <a:off x="7729095" y="58977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8" name="乗算記号 157">
            <a:extLst>
              <a:ext uri="{FF2B5EF4-FFF2-40B4-BE49-F238E27FC236}">
                <a16:creationId xmlns:a16="http://schemas.microsoft.com/office/drawing/2014/main" id="{70B7632E-C67D-4C1F-A379-64D0F596DA38}"/>
              </a:ext>
            </a:extLst>
          </p:cNvPr>
          <p:cNvSpPr/>
          <p:nvPr/>
        </p:nvSpPr>
        <p:spPr>
          <a:xfrm>
            <a:off x="4403391" y="5496538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乗算記号 159">
            <a:extLst>
              <a:ext uri="{FF2B5EF4-FFF2-40B4-BE49-F238E27FC236}">
                <a16:creationId xmlns:a16="http://schemas.microsoft.com/office/drawing/2014/main" id="{FEF895FE-B417-49E4-A644-1F67D7C5E74B}"/>
              </a:ext>
            </a:extLst>
          </p:cNvPr>
          <p:cNvSpPr/>
          <p:nvPr/>
        </p:nvSpPr>
        <p:spPr>
          <a:xfrm>
            <a:off x="1629444" y="599390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</p:cNvCxnSpPr>
          <p:nvPr/>
        </p:nvCxnSpPr>
        <p:spPr>
          <a:xfrm flipH="1">
            <a:off x="1565224" y="5076520"/>
            <a:ext cx="1" cy="103738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3302CDBF-7FC9-4C00-91FA-9F3E7B543C3B}"/>
              </a:ext>
            </a:extLst>
          </p:cNvPr>
          <p:cNvCxnSpPr>
            <a:cxnSpLocks/>
            <a:stCxn id="107" idx="3"/>
          </p:cNvCxnSpPr>
          <p:nvPr/>
        </p:nvCxnSpPr>
        <p:spPr>
          <a:xfrm flipH="1">
            <a:off x="2195621" y="5469604"/>
            <a:ext cx="589762" cy="75035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  <a:endCxn id="152" idx="0"/>
          </p:cNvCxnSpPr>
          <p:nvPr/>
        </p:nvCxnSpPr>
        <p:spPr>
          <a:xfrm flipH="1">
            <a:off x="4677667" y="4301235"/>
            <a:ext cx="67558" cy="114077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68871" y="4247055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370752" y="262329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370752" y="3050253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17" name="コンテンツ プレースホルダー 2">
            <a:extLst>
              <a:ext uri="{FF2B5EF4-FFF2-40B4-BE49-F238E27FC236}">
                <a16:creationId xmlns:a16="http://schemas.microsoft.com/office/drawing/2014/main" id="{802C8BDE-F7B5-40D6-A65E-EC7B1703EBF4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領地のインデックスが変わっていないゲーム頂点を</a:t>
            </a:r>
            <a:endParaRPr lang="en-US" altLang="ja-JP" dirty="0"/>
          </a:p>
          <a:p>
            <a:r>
              <a:rPr lang="ja-JP" altLang="en-US" dirty="0"/>
              <a:t>バッグと見ると，ループはバッグのみで発生する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06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7414128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7414128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楕円 158">
            <a:extLst>
              <a:ext uri="{FF2B5EF4-FFF2-40B4-BE49-F238E27FC236}">
                <a16:creationId xmlns:a16="http://schemas.microsoft.com/office/drawing/2014/main" id="{5E8440FE-3BB8-48F3-BE4F-A78228C93FA7}"/>
              </a:ext>
            </a:extLst>
          </p:cNvPr>
          <p:cNvSpPr/>
          <p:nvPr/>
        </p:nvSpPr>
        <p:spPr>
          <a:xfrm>
            <a:off x="3252887" y="6078600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497EFE3-4DF7-4ABF-BAF2-BB797FCF0CD0}"/>
              </a:ext>
            </a:extLst>
          </p:cNvPr>
          <p:cNvSpPr/>
          <p:nvPr/>
        </p:nvSpPr>
        <p:spPr>
          <a:xfrm>
            <a:off x="3412294" y="3071251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A68AEA-750B-4DF4-ACF3-EF2F37C1A90E}"/>
              </a:ext>
            </a:extLst>
          </p:cNvPr>
          <p:cNvSpPr/>
          <p:nvPr/>
        </p:nvSpPr>
        <p:spPr>
          <a:xfrm>
            <a:off x="3032823" y="142267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3610393" y="1735129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1449F6-53FC-41A7-B619-4C6BBE25C8E9}"/>
              </a:ext>
            </a:extLst>
          </p:cNvPr>
          <p:cNvSpPr/>
          <p:nvPr/>
        </p:nvSpPr>
        <p:spPr>
          <a:xfrm>
            <a:off x="4054459" y="222153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921325-59B0-48C0-A891-F619D042E9CC}"/>
              </a:ext>
            </a:extLst>
          </p:cNvPr>
          <p:cNvSpPr/>
          <p:nvPr/>
        </p:nvSpPr>
        <p:spPr>
          <a:xfrm>
            <a:off x="4971165" y="151093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5865946" y="1742278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D768A7-E92E-476B-84FD-1F366B4BFFBB}"/>
              </a:ext>
            </a:extLst>
          </p:cNvPr>
          <p:cNvSpPr/>
          <p:nvPr/>
        </p:nvSpPr>
        <p:spPr>
          <a:xfrm>
            <a:off x="4943392" y="21673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87495A-8CFD-4399-99D6-64441D5E75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82814" y="2002415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39A897-39B9-4DBF-8C9B-6C625D2879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3882814" y="1963272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52F02F-886D-4E88-899D-25E1B42982DD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4326880" y="1739074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4A1AC30-B287-4FC7-9CCB-D2C768CD860D}"/>
              </a:ext>
            </a:extLst>
          </p:cNvPr>
          <p:cNvCxnSpPr>
            <a:cxnSpLocks/>
            <a:stCxn id="10" idx="4"/>
            <a:endCxn id="66" idx="0"/>
          </p:cNvCxnSpPr>
          <p:nvPr/>
        </p:nvCxnSpPr>
        <p:spPr>
          <a:xfrm>
            <a:off x="4214040" y="2488822"/>
            <a:ext cx="802" cy="87347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4179363" y="1575555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242FE5F-1F29-4D78-89C9-63984C654FF5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5102973" y="1778217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5F7FFE4-E1F2-4B6A-B177-DD264216F1AD}"/>
              </a:ext>
            </a:extLst>
          </p:cNvPr>
          <p:cNvCxnSpPr>
            <a:cxnSpLocks/>
            <a:stCxn id="12" idx="2"/>
            <a:endCxn id="36" idx="6"/>
          </p:cNvCxnSpPr>
          <p:nvPr/>
        </p:nvCxnSpPr>
        <p:spPr>
          <a:xfrm flipH="1">
            <a:off x="4498524" y="1644574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2E73D80-062C-4DC2-B23C-8A9D671976D6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5262553" y="2009564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E481C94-06B2-4FE9-B5B7-A22038950D93}"/>
              </a:ext>
            </a:extLst>
          </p:cNvPr>
          <p:cNvCxnSpPr>
            <a:cxnSpLocks/>
            <a:stCxn id="36" idx="2"/>
            <a:endCxn id="9" idx="7"/>
          </p:cNvCxnSpPr>
          <p:nvPr/>
        </p:nvCxnSpPr>
        <p:spPr>
          <a:xfrm flipH="1">
            <a:off x="3882814" y="1709198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6161E15-A596-429B-AB99-AC218738A3EF}"/>
              </a:ext>
            </a:extLst>
          </p:cNvPr>
          <p:cNvCxnSpPr>
            <a:cxnSpLocks/>
            <a:stCxn id="36" idx="5"/>
            <a:endCxn id="13" idx="2"/>
          </p:cNvCxnSpPr>
          <p:nvPr/>
        </p:nvCxnSpPr>
        <p:spPr>
          <a:xfrm>
            <a:off x="4451784" y="1803698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3278C6B-9CBF-471E-AF22-613BDC25D3C7}"/>
              </a:ext>
            </a:extLst>
          </p:cNvPr>
          <p:cNvCxnSpPr>
            <a:cxnSpLocks/>
            <a:stCxn id="13" idx="4"/>
            <a:endCxn id="74" idx="0"/>
          </p:cNvCxnSpPr>
          <p:nvPr/>
        </p:nvCxnSpPr>
        <p:spPr>
          <a:xfrm flipH="1">
            <a:off x="4783812" y="2009564"/>
            <a:ext cx="1241715" cy="119316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BED87E7-3B53-474F-A145-79E545232BD8}"/>
              </a:ext>
            </a:extLst>
          </p:cNvPr>
          <p:cNvCxnSpPr>
            <a:cxnSpLocks/>
            <a:stCxn id="14" idx="4"/>
            <a:endCxn id="68" idx="0"/>
          </p:cNvCxnSpPr>
          <p:nvPr/>
        </p:nvCxnSpPr>
        <p:spPr>
          <a:xfrm>
            <a:off x="5102973" y="2434642"/>
            <a:ext cx="472641" cy="70346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76A0948-FE8B-4B7D-B734-7AF031C47DE2}"/>
              </a:ext>
            </a:extLst>
          </p:cNvPr>
          <p:cNvCxnSpPr>
            <a:cxnSpLocks/>
            <a:stCxn id="9" idx="3"/>
            <a:endCxn id="111" idx="7"/>
          </p:cNvCxnSpPr>
          <p:nvPr/>
        </p:nvCxnSpPr>
        <p:spPr>
          <a:xfrm flipH="1">
            <a:off x="2247035" y="1963272"/>
            <a:ext cx="1410098" cy="272553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7C18EEE-47B9-47E6-97A8-89B14D825FCD}"/>
              </a:ext>
            </a:extLst>
          </p:cNvPr>
          <p:cNvCxnSpPr>
            <a:cxnSpLocks/>
            <a:stCxn id="74" idx="3"/>
            <a:endCxn id="105" idx="0"/>
          </p:cNvCxnSpPr>
          <p:nvPr/>
        </p:nvCxnSpPr>
        <p:spPr>
          <a:xfrm flipH="1">
            <a:off x="2925997" y="3430870"/>
            <a:ext cx="1744974" cy="115416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E19F4570-F79D-4210-B8F1-0EE80333CFD2}"/>
              </a:ext>
            </a:extLst>
          </p:cNvPr>
          <p:cNvSpPr/>
          <p:nvPr/>
        </p:nvSpPr>
        <p:spPr>
          <a:xfrm>
            <a:off x="1055379" y="5980707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47841" y="4061814"/>
            <a:ext cx="399331" cy="84074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AED6AA5-65C8-4E5B-856F-CC6FD6AB87EC}"/>
              </a:ext>
            </a:extLst>
          </p:cNvPr>
          <p:cNvSpPr/>
          <p:nvPr/>
        </p:nvSpPr>
        <p:spPr>
          <a:xfrm>
            <a:off x="3985628" y="5442011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: 塗りつぶしなし 152">
            <a:extLst>
              <a:ext uri="{FF2B5EF4-FFF2-40B4-BE49-F238E27FC236}">
                <a16:creationId xmlns:a16="http://schemas.microsoft.com/office/drawing/2014/main" id="{ECCC2F84-C994-41CE-9027-156CF3CD101E}"/>
              </a:ext>
            </a:extLst>
          </p:cNvPr>
          <p:cNvSpPr/>
          <p:nvPr/>
        </p:nvSpPr>
        <p:spPr>
          <a:xfrm>
            <a:off x="3757887" y="6196443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C0BE8252-33C0-4905-8F87-79C7393C8327}"/>
              </a:ext>
            </a:extLst>
          </p:cNvPr>
          <p:cNvSpPr/>
          <p:nvPr/>
        </p:nvSpPr>
        <p:spPr>
          <a:xfrm>
            <a:off x="5102973" y="58395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5" name="円: 塗りつぶしなし 154">
            <a:extLst>
              <a:ext uri="{FF2B5EF4-FFF2-40B4-BE49-F238E27FC236}">
                <a16:creationId xmlns:a16="http://schemas.microsoft.com/office/drawing/2014/main" id="{4569C7EC-6994-4E74-82B5-6F2EC0A84C07}"/>
              </a:ext>
            </a:extLst>
          </p:cNvPr>
          <p:cNvSpPr/>
          <p:nvPr/>
        </p:nvSpPr>
        <p:spPr>
          <a:xfrm>
            <a:off x="5759567" y="59702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1B663152-87F6-4C19-9DA0-2229BC6592C4}"/>
              </a:ext>
            </a:extLst>
          </p:cNvPr>
          <p:cNvSpPr/>
          <p:nvPr/>
        </p:nvSpPr>
        <p:spPr>
          <a:xfrm>
            <a:off x="7072501" y="57670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7" name="円: 塗りつぶしなし 156">
            <a:extLst>
              <a:ext uri="{FF2B5EF4-FFF2-40B4-BE49-F238E27FC236}">
                <a16:creationId xmlns:a16="http://schemas.microsoft.com/office/drawing/2014/main" id="{D66B57E5-4F95-422B-998C-2828DB7A3EF3}"/>
              </a:ext>
            </a:extLst>
          </p:cNvPr>
          <p:cNvSpPr/>
          <p:nvPr/>
        </p:nvSpPr>
        <p:spPr>
          <a:xfrm>
            <a:off x="7729095" y="58977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8" name="乗算記号 157">
            <a:extLst>
              <a:ext uri="{FF2B5EF4-FFF2-40B4-BE49-F238E27FC236}">
                <a16:creationId xmlns:a16="http://schemas.microsoft.com/office/drawing/2014/main" id="{70B7632E-C67D-4C1F-A379-64D0F596DA38}"/>
              </a:ext>
            </a:extLst>
          </p:cNvPr>
          <p:cNvSpPr/>
          <p:nvPr/>
        </p:nvSpPr>
        <p:spPr>
          <a:xfrm>
            <a:off x="4403391" y="5496538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乗算記号 159">
            <a:extLst>
              <a:ext uri="{FF2B5EF4-FFF2-40B4-BE49-F238E27FC236}">
                <a16:creationId xmlns:a16="http://schemas.microsoft.com/office/drawing/2014/main" id="{FEF895FE-B417-49E4-A644-1F67D7C5E74B}"/>
              </a:ext>
            </a:extLst>
          </p:cNvPr>
          <p:cNvSpPr/>
          <p:nvPr/>
        </p:nvSpPr>
        <p:spPr>
          <a:xfrm>
            <a:off x="1629444" y="599390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</p:cNvCxnSpPr>
          <p:nvPr/>
        </p:nvCxnSpPr>
        <p:spPr>
          <a:xfrm flipH="1">
            <a:off x="1565224" y="5076520"/>
            <a:ext cx="1" cy="103738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3302CDBF-7FC9-4C00-91FA-9F3E7B543C3B}"/>
              </a:ext>
            </a:extLst>
          </p:cNvPr>
          <p:cNvCxnSpPr>
            <a:cxnSpLocks/>
            <a:stCxn id="107" idx="3"/>
          </p:cNvCxnSpPr>
          <p:nvPr/>
        </p:nvCxnSpPr>
        <p:spPr>
          <a:xfrm flipH="1">
            <a:off x="2195621" y="5469604"/>
            <a:ext cx="589762" cy="75035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  <a:endCxn id="152" idx="0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593536" y="157072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593536" y="1997685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771635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楕円 158">
            <a:extLst>
              <a:ext uri="{FF2B5EF4-FFF2-40B4-BE49-F238E27FC236}">
                <a16:creationId xmlns:a16="http://schemas.microsoft.com/office/drawing/2014/main" id="{5E8440FE-3BB8-48F3-BE4F-A78228C93FA7}"/>
              </a:ext>
            </a:extLst>
          </p:cNvPr>
          <p:cNvSpPr/>
          <p:nvPr/>
        </p:nvSpPr>
        <p:spPr>
          <a:xfrm>
            <a:off x="3252887" y="6078600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ゲームグラフのイメージ図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497EFE3-4DF7-4ABF-BAF2-BB797FCF0CD0}"/>
              </a:ext>
            </a:extLst>
          </p:cNvPr>
          <p:cNvSpPr/>
          <p:nvPr/>
        </p:nvSpPr>
        <p:spPr>
          <a:xfrm>
            <a:off x="3412294" y="3071251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D7BA27-C0B2-4DB6-BB4E-0A5CED54074E}"/>
              </a:ext>
            </a:extLst>
          </p:cNvPr>
          <p:cNvSpPr/>
          <p:nvPr/>
        </p:nvSpPr>
        <p:spPr>
          <a:xfrm>
            <a:off x="822960" y="452979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EA68AEA-750B-4DF4-ACF3-EF2F37C1A90E}"/>
              </a:ext>
            </a:extLst>
          </p:cNvPr>
          <p:cNvSpPr/>
          <p:nvPr/>
        </p:nvSpPr>
        <p:spPr>
          <a:xfrm>
            <a:off x="3032823" y="1422677"/>
            <a:ext cx="3821137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3610393" y="1735129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1449F6-53FC-41A7-B619-4C6BBE25C8E9}"/>
              </a:ext>
            </a:extLst>
          </p:cNvPr>
          <p:cNvSpPr/>
          <p:nvPr/>
        </p:nvSpPr>
        <p:spPr>
          <a:xfrm>
            <a:off x="4054459" y="222153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921325-59B0-48C0-A891-F619D042E9CC}"/>
              </a:ext>
            </a:extLst>
          </p:cNvPr>
          <p:cNvSpPr/>
          <p:nvPr/>
        </p:nvSpPr>
        <p:spPr>
          <a:xfrm>
            <a:off x="4971165" y="151093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1AB64B0-CB2E-4681-BE5A-121A7BF91A01}"/>
              </a:ext>
            </a:extLst>
          </p:cNvPr>
          <p:cNvSpPr/>
          <p:nvPr/>
        </p:nvSpPr>
        <p:spPr>
          <a:xfrm>
            <a:off x="5865946" y="1742278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1D768A7-E92E-476B-84FD-1F366B4BFFBB}"/>
              </a:ext>
            </a:extLst>
          </p:cNvPr>
          <p:cNvSpPr/>
          <p:nvPr/>
        </p:nvSpPr>
        <p:spPr>
          <a:xfrm>
            <a:off x="4943392" y="2167356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87495A-8CFD-4399-99D6-64441D5E75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82814" y="2002415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39A897-39B9-4DBF-8C9B-6C625D2879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3882814" y="1963272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52F02F-886D-4E88-899D-25E1B42982DD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4326880" y="1739074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4A1AC30-B287-4FC7-9CCB-D2C768CD860D}"/>
              </a:ext>
            </a:extLst>
          </p:cNvPr>
          <p:cNvCxnSpPr>
            <a:cxnSpLocks/>
            <a:stCxn id="10" idx="4"/>
            <a:endCxn id="66" idx="0"/>
          </p:cNvCxnSpPr>
          <p:nvPr/>
        </p:nvCxnSpPr>
        <p:spPr>
          <a:xfrm>
            <a:off x="4214040" y="2488822"/>
            <a:ext cx="802" cy="87347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4179363" y="1575555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242FE5F-1F29-4D78-89C9-63984C654FF5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5102973" y="1778217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5F7FFE4-E1F2-4B6A-B177-DD264216F1AD}"/>
              </a:ext>
            </a:extLst>
          </p:cNvPr>
          <p:cNvCxnSpPr>
            <a:cxnSpLocks/>
            <a:stCxn id="12" idx="2"/>
            <a:endCxn id="36" idx="6"/>
          </p:cNvCxnSpPr>
          <p:nvPr/>
        </p:nvCxnSpPr>
        <p:spPr>
          <a:xfrm flipH="1">
            <a:off x="4498524" y="1644574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2E73D80-062C-4DC2-B23C-8A9D671976D6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5262553" y="2009564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E481C94-06B2-4FE9-B5B7-A22038950D93}"/>
              </a:ext>
            </a:extLst>
          </p:cNvPr>
          <p:cNvCxnSpPr>
            <a:cxnSpLocks/>
            <a:stCxn id="36" idx="2"/>
            <a:endCxn id="9" idx="7"/>
          </p:cNvCxnSpPr>
          <p:nvPr/>
        </p:nvCxnSpPr>
        <p:spPr>
          <a:xfrm flipH="1">
            <a:off x="3882814" y="1709198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6161E15-A596-429B-AB99-AC218738A3EF}"/>
              </a:ext>
            </a:extLst>
          </p:cNvPr>
          <p:cNvCxnSpPr>
            <a:cxnSpLocks/>
            <a:stCxn id="36" idx="5"/>
            <a:endCxn id="13" idx="2"/>
          </p:cNvCxnSpPr>
          <p:nvPr/>
        </p:nvCxnSpPr>
        <p:spPr>
          <a:xfrm>
            <a:off x="4451784" y="1803698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55261" y="3362301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99327" y="384870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416033" y="313810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310814" y="3369450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88260" y="3794528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27682" y="3629587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27682" y="3590444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71748" y="3366246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624231" y="3202727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47841" y="3405389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43392" y="3271746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707421" y="3636736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27682" y="3336370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96652" y="3430870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3278C6B-9CBF-471E-AF22-613BDC25D3C7}"/>
              </a:ext>
            </a:extLst>
          </p:cNvPr>
          <p:cNvCxnSpPr>
            <a:cxnSpLocks/>
            <a:stCxn id="13" idx="4"/>
            <a:endCxn id="74" idx="0"/>
          </p:cNvCxnSpPr>
          <p:nvPr/>
        </p:nvCxnSpPr>
        <p:spPr>
          <a:xfrm flipH="1">
            <a:off x="4783812" y="2009564"/>
            <a:ext cx="1241715" cy="119316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BED87E7-3B53-474F-A145-79E545232BD8}"/>
              </a:ext>
            </a:extLst>
          </p:cNvPr>
          <p:cNvCxnSpPr>
            <a:cxnSpLocks/>
            <a:stCxn id="14" idx="4"/>
            <a:endCxn id="68" idx="0"/>
          </p:cNvCxnSpPr>
          <p:nvPr/>
        </p:nvCxnSpPr>
        <p:spPr>
          <a:xfrm>
            <a:off x="5102973" y="2434642"/>
            <a:ext cx="472641" cy="70346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76A0948-FE8B-4B7D-B734-7AF031C47DE2}"/>
              </a:ext>
            </a:extLst>
          </p:cNvPr>
          <p:cNvCxnSpPr>
            <a:cxnSpLocks/>
            <a:stCxn id="9" idx="3"/>
            <a:endCxn id="111" idx="7"/>
          </p:cNvCxnSpPr>
          <p:nvPr/>
        </p:nvCxnSpPr>
        <p:spPr>
          <a:xfrm flipH="1">
            <a:off x="2247035" y="1963272"/>
            <a:ext cx="1410098" cy="272553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115994"/>
            <a:ext cx="725290" cy="73953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7C18EEE-47B9-47E6-97A8-89B14D825FCD}"/>
              </a:ext>
            </a:extLst>
          </p:cNvPr>
          <p:cNvCxnSpPr>
            <a:cxnSpLocks/>
            <a:stCxn id="74" idx="3"/>
            <a:endCxn id="105" idx="0"/>
          </p:cNvCxnSpPr>
          <p:nvPr/>
        </p:nvCxnSpPr>
        <p:spPr>
          <a:xfrm flipH="1">
            <a:off x="2925997" y="3430870"/>
            <a:ext cx="1744974" cy="115416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83235" y="3597593"/>
            <a:ext cx="922617" cy="173719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E19F4570-F79D-4210-B8F1-0EE80333CFD2}"/>
              </a:ext>
            </a:extLst>
          </p:cNvPr>
          <p:cNvSpPr/>
          <p:nvPr/>
        </p:nvSpPr>
        <p:spPr>
          <a:xfrm>
            <a:off x="1055379" y="5980707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47841" y="4061814"/>
            <a:ext cx="399331" cy="84074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AED6AA5-65C8-4E5B-856F-CC6FD6AB87EC}"/>
              </a:ext>
            </a:extLst>
          </p:cNvPr>
          <p:cNvSpPr/>
          <p:nvPr/>
        </p:nvSpPr>
        <p:spPr>
          <a:xfrm>
            <a:off x="3985628" y="5442011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: 塗りつぶしなし 152">
            <a:extLst>
              <a:ext uri="{FF2B5EF4-FFF2-40B4-BE49-F238E27FC236}">
                <a16:creationId xmlns:a16="http://schemas.microsoft.com/office/drawing/2014/main" id="{ECCC2F84-C994-41CE-9027-156CF3CD101E}"/>
              </a:ext>
            </a:extLst>
          </p:cNvPr>
          <p:cNvSpPr/>
          <p:nvPr/>
        </p:nvSpPr>
        <p:spPr>
          <a:xfrm>
            <a:off x="3757887" y="6196443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C0BE8252-33C0-4905-8F87-79C7393C8327}"/>
              </a:ext>
            </a:extLst>
          </p:cNvPr>
          <p:cNvSpPr/>
          <p:nvPr/>
        </p:nvSpPr>
        <p:spPr>
          <a:xfrm>
            <a:off x="5102973" y="58395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5" name="円: 塗りつぶしなし 154">
            <a:extLst>
              <a:ext uri="{FF2B5EF4-FFF2-40B4-BE49-F238E27FC236}">
                <a16:creationId xmlns:a16="http://schemas.microsoft.com/office/drawing/2014/main" id="{4569C7EC-6994-4E74-82B5-6F2EC0A84C07}"/>
              </a:ext>
            </a:extLst>
          </p:cNvPr>
          <p:cNvSpPr/>
          <p:nvPr/>
        </p:nvSpPr>
        <p:spPr>
          <a:xfrm>
            <a:off x="5759567" y="59702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1B663152-87F6-4C19-9DA0-2229BC6592C4}"/>
              </a:ext>
            </a:extLst>
          </p:cNvPr>
          <p:cNvSpPr/>
          <p:nvPr/>
        </p:nvSpPr>
        <p:spPr>
          <a:xfrm>
            <a:off x="7072501" y="57670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7" name="円: 塗りつぶしなし 156">
            <a:extLst>
              <a:ext uri="{FF2B5EF4-FFF2-40B4-BE49-F238E27FC236}">
                <a16:creationId xmlns:a16="http://schemas.microsoft.com/office/drawing/2014/main" id="{D66B57E5-4F95-422B-998C-2828DB7A3EF3}"/>
              </a:ext>
            </a:extLst>
          </p:cNvPr>
          <p:cNvSpPr/>
          <p:nvPr/>
        </p:nvSpPr>
        <p:spPr>
          <a:xfrm>
            <a:off x="7729095" y="58977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8" name="乗算記号 157">
            <a:extLst>
              <a:ext uri="{FF2B5EF4-FFF2-40B4-BE49-F238E27FC236}">
                <a16:creationId xmlns:a16="http://schemas.microsoft.com/office/drawing/2014/main" id="{70B7632E-C67D-4C1F-A379-64D0F596DA38}"/>
              </a:ext>
            </a:extLst>
          </p:cNvPr>
          <p:cNvSpPr/>
          <p:nvPr/>
        </p:nvSpPr>
        <p:spPr>
          <a:xfrm>
            <a:off x="4403391" y="5496538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乗算記号 159">
            <a:extLst>
              <a:ext uri="{FF2B5EF4-FFF2-40B4-BE49-F238E27FC236}">
                <a16:creationId xmlns:a16="http://schemas.microsoft.com/office/drawing/2014/main" id="{FEF895FE-B417-49E4-A644-1F67D7C5E74B}"/>
              </a:ext>
            </a:extLst>
          </p:cNvPr>
          <p:cNvSpPr/>
          <p:nvPr/>
        </p:nvSpPr>
        <p:spPr>
          <a:xfrm>
            <a:off x="1629444" y="599390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</p:cNvCxnSpPr>
          <p:nvPr/>
        </p:nvCxnSpPr>
        <p:spPr>
          <a:xfrm flipH="1">
            <a:off x="1565224" y="5076520"/>
            <a:ext cx="1" cy="103738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3302CDBF-7FC9-4C00-91FA-9F3E7B543C3B}"/>
              </a:ext>
            </a:extLst>
          </p:cNvPr>
          <p:cNvCxnSpPr>
            <a:cxnSpLocks/>
            <a:stCxn id="107" idx="3"/>
          </p:cNvCxnSpPr>
          <p:nvPr/>
        </p:nvCxnSpPr>
        <p:spPr>
          <a:xfrm flipH="1">
            <a:off x="2195621" y="5469604"/>
            <a:ext cx="589762" cy="75035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  <a:endCxn id="152" idx="0"/>
          </p:cNvCxnSpPr>
          <p:nvPr/>
        </p:nvCxnSpPr>
        <p:spPr>
          <a:xfrm flipH="1">
            <a:off x="4677667" y="4076851"/>
            <a:ext cx="94081" cy="136516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95394" y="4022671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593536" y="1570728"/>
            <a:ext cx="123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37C329E-0A51-4DE6-8A45-7A6D6A739378}"/>
              </a:ext>
            </a:extLst>
          </p:cNvPr>
          <p:cNvSpPr txBox="1"/>
          <p:nvPr/>
        </p:nvSpPr>
        <p:spPr>
          <a:xfrm>
            <a:off x="593536" y="1997685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2746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39A897-39B9-4DBF-8C9B-6C625D287911}"/>
              </a:ext>
            </a:extLst>
          </p:cNvPr>
          <p:cNvCxnSpPr>
            <a:cxnSpLocks/>
            <a:stCxn id="9" idx="5"/>
            <a:endCxn id="74" idx="0"/>
          </p:cNvCxnSpPr>
          <p:nvPr/>
        </p:nvCxnSpPr>
        <p:spPr>
          <a:xfrm>
            <a:off x="3135040" y="2878099"/>
            <a:ext cx="1622249" cy="54901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楕円 158">
            <a:extLst>
              <a:ext uri="{FF2B5EF4-FFF2-40B4-BE49-F238E27FC236}">
                <a16:creationId xmlns:a16="http://schemas.microsoft.com/office/drawing/2014/main" id="{5E8440FE-3BB8-48F3-BE4F-A78228C93FA7}"/>
              </a:ext>
            </a:extLst>
          </p:cNvPr>
          <p:cNvSpPr/>
          <p:nvPr/>
        </p:nvSpPr>
        <p:spPr>
          <a:xfrm>
            <a:off x="3252887" y="6078600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3EE2-BD90-4CC6-BE36-21CA5849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E9AC9-F9FF-4173-B13F-E9BC6C56C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4C65107-E552-45EA-9451-293B3794A5B1}"/>
              </a:ext>
            </a:extLst>
          </p:cNvPr>
          <p:cNvSpPr/>
          <p:nvPr/>
        </p:nvSpPr>
        <p:spPr>
          <a:xfrm>
            <a:off x="5322863" y="4529797"/>
            <a:ext cx="3525715" cy="115947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CB60B63-CFD5-4ADB-BF55-80A5152B51D6}"/>
              </a:ext>
            </a:extLst>
          </p:cNvPr>
          <p:cNvSpPr/>
          <p:nvPr/>
        </p:nvSpPr>
        <p:spPr>
          <a:xfrm>
            <a:off x="2862619" y="264995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1449F6-53FC-41A7-B619-4C6BBE25C8E9}"/>
              </a:ext>
            </a:extLst>
          </p:cNvPr>
          <p:cNvSpPr/>
          <p:nvPr/>
        </p:nvSpPr>
        <p:spPr>
          <a:xfrm>
            <a:off x="3306685" y="3136363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E921325-59B0-48C0-A891-F619D042E9CC}"/>
              </a:ext>
            </a:extLst>
          </p:cNvPr>
          <p:cNvSpPr/>
          <p:nvPr/>
        </p:nvSpPr>
        <p:spPr>
          <a:xfrm>
            <a:off x="4223391" y="2425758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87495A-8CFD-4399-99D6-64441D5E75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35040" y="2917242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52F02F-886D-4E88-899D-25E1B42982DD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3579106" y="2653901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4A1AC30-B287-4FC7-9CCB-D2C768CD860D}"/>
              </a:ext>
            </a:extLst>
          </p:cNvPr>
          <p:cNvCxnSpPr>
            <a:cxnSpLocks/>
            <a:stCxn id="10" idx="4"/>
            <a:endCxn id="66" idx="0"/>
          </p:cNvCxnSpPr>
          <p:nvPr/>
        </p:nvCxnSpPr>
        <p:spPr>
          <a:xfrm>
            <a:off x="3466266" y="3403649"/>
            <a:ext cx="722053" cy="18303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4CC8E1AF-09F1-4690-9BCF-5B88F9A3381F}"/>
              </a:ext>
            </a:extLst>
          </p:cNvPr>
          <p:cNvSpPr/>
          <p:nvPr/>
        </p:nvSpPr>
        <p:spPr>
          <a:xfrm>
            <a:off x="3431589" y="249038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5F7FFE4-E1F2-4B6A-B177-DD264216F1AD}"/>
              </a:ext>
            </a:extLst>
          </p:cNvPr>
          <p:cNvCxnSpPr>
            <a:cxnSpLocks/>
            <a:stCxn id="12" idx="2"/>
            <a:endCxn id="36" idx="6"/>
          </p:cNvCxnSpPr>
          <p:nvPr/>
        </p:nvCxnSpPr>
        <p:spPr>
          <a:xfrm flipH="1">
            <a:off x="3750750" y="2559401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E481C94-06B2-4FE9-B5B7-A22038950D93}"/>
              </a:ext>
            </a:extLst>
          </p:cNvPr>
          <p:cNvCxnSpPr>
            <a:cxnSpLocks/>
            <a:stCxn id="36" idx="2"/>
            <a:endCxn id="9" idx="7"/>
          </p:cNvCxnSpPr>
          <p:nvPr/>
        </p:nvCxnSpPr>
        <p:spPr>
          <a:xfrm flipH="1">
            <a:off x="3135040" y="2624025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6BA9F556-C9D7-4B54-B8AD-BA5075CC404E}"/>
              </a:ext>
            </a:extLst>
          </p:cNvPr>
          <p:cNvSpPr/>
          <p:nvPr/>
        </p:nvSpPr>
        <p:spPr>
          <a:xfrm>
            <a:off x="4028738" y="3586685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06BC54AE-528D-499D-907C-23A8004BC326}"/>
              </a:ext>
            </a:extLst>
          </p:cNvPr>
          <p:cNvSpPr/>
          <p:nvPr/>
        </p:nvSpPr>
        <p:spPr>
          <a:xfrm>
            <a:off x="4472804" y="407309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CCE4FB5-7EF4-4ECF-BE3A-1D2E20A1DEF5}"/>
              </a:ext>
            </a:extLst>
          </p:cNvPr>
          <p:cNvSpPr/>
          <p:nvPr/>
        </p:nvSpPr>
        <p:spPr>
          <a:xfrm>
            <a:off x="5389510" y="3362487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3955024-42AF-40E5-B83D-0FB80773EDA4}"/>
              </a:ext>
            </a:extLst>
          </p:cNvPr>
          <p:cNvSpPr/>
          <p:nvPr/>
        </p:nvSpPr>
        <p:spPr>
          <a:xfrm>
            <a:off x="6284291" y="35938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92E8FF9F-2182-435E-A1C2-6373DFB3B029}"/>
              </a:ext>
            </a:extLst>
          </p:cNvPr>
          <p:cNvSpPr/>
          <p:nvPr/>
        </p:nvSpPr>
        <p:spPr>
          <a:xfrm>
            <a:off x="5361737" y="4018912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6E5FBA7-9D22-40A0-B2E6-056A1E7A939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301159" y="3853971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937A02B-3517-421D-B8D1-83D5DF5D1370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>
          <a:xfrm>
            <a:off x="4301159" y="3814828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2A236FE-4DC8-4522-94FD-7394E30E4C68}"/>
              </a:ext>
            </a:extLst>
          </p:cNvPr>
          <p:cNvCxnSpPr>
            <a:cxnSpLocks/>
            <a:stCxn id="67" idx="7"/>
            <a:endCxn id="68" idx="3"/>
          </p:cNvCxnSpPr>
          <p:nvPr/>
        </p:nvCxnSpPr>
        <p:spPr>
          <a:xfrm flipV="1">
            <a:off x="4745225" y="3590630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楕円 73">
            <a:extLst>
              <a:ext uri="{FF2B5EF4-FFF2-40B4-BE49-F238E27FC236}">
                <a16:creationId xmlns:a16="http://schemas.microsoft.com/office/drawing/2014/main" id="{2FDC6248-B883-4AC7-A3B2-6802371B52F2}"/>
              </a:ext>
            </a:extLst>
          </p:cNvPr>
          <p:cNvSpPr/>
          <p:nvPr/>
        </p:nvSpPr>
        <p:spPr>
          <a:xfrm>
            <a:off x="4597708" y="342711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9237B4F-2BDA-4CF0-9B42-4A2C6B571765}"/>
              </a:ext>
            </a:extLst>
          </p:cNvPr>
          <p:cNvCxnSpPr>
            <a:cxnSpLocks/>
            <a:stCxn id="70" idx="0"/>
            <a:endCxn id="68" idx="4"/>
          </p:cNvCxnSpPr>
          <p:nvPr/>
        </p:nvCxnSpPr>
        <p:spPr>
          <a:xfrm flipV="1">
            <a:off x="5521318" y="3629773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92F3B1-9070-4663-9AC2-9A4720526A64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>
            <a:off x="4916869" y="3496130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07D1E8A-A073-40AA-AF22-A4872FD29E8E}"/>
              </a:ext>
            </a:extLst>
          </p:cNvPr>
          <p:cNvCxnSpPr>
            <a:cxnSpLocks/>
            <a:stCxn id="70" idx="6"/>
            <a:endCxn id="69" idx="4"/>
          </p:cNvCxnSpPr>
          <p:nvPr/>
        </p:nvCxnSpPr>
        <p:spPr>
          <a:xfrm flipV="1">
            <a:off x="5680898" y="3861120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D84D79D-AE42-49D6-AC00-47E4AF25E73E}"/>
              </a:ext>
            </a:extLst>
          </p:cNvPr>
          <p:cNvCxnSpPr>
            <a:cxnSpLocks/>
            <a:stCxn id="74" idx="2"/>
            <a:endCxn id="66" idx="7"/>
          </p:cNvCxnSpPr>
          <p:nvPr/>
        </p:nvCxnSpPr>
        <p:spPr>
          <a:xfrm flipH="1">
            <a:off x="4301159" y="3560754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EBC570C5-3BB1-4EC9-86B6-261EF909431A}"/>
              </a:ext>
            </a:extLst>
          </p:cNvPr>
          <p:cNvCxnSpPr>
            <a:cxnSpLocks/>
            <a:stCxn id="74" idx="5"/>
            <a:endCxn id="69" idx="2"/>
          </p:cNvCxnSpPr>
          <p:nvPr/>
        </p:nvCxnSpPr>
        <p:spPr>
          <a:xfrm>
            <a:off x="4870129" y="3655254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76A0948-FE8B-4B7D-B734-7AF031C47DE2}"/>
              </a:ext>
            </a:extLst>
          </p:cNvPr>
          <p:cNvCxnSpPr>
            <a:cxnSpLocks/>
            <a:stCxn id="9" idx="3"/>
            <a:endCxn id="111" idx="7"/>
          </p:cNvCxnSpPr>
          <p:nvPr/>
        </p:nvCxnSpPr>
        <p:spPr>
          <a:xfrm flipH="1">
            <a:off x="2247035" y="2878099"/>
            <a:ext cx="662324" cy="181070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1383343C-9F58-462C-81DE-98CEBB06F929}"/>
              </a:ext>
            </a:extLst>
          </p:cNvPr>
          <p:cNvSpPr/>
          <p:nvPr/>
        </p:nvSpPr>
        <p:spPr>
          <a:xfrm>
            <a:off x="1405644" y="480923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0A348715-62F4-4BF1-BE3D-ED1D523A9E9E}"/>
              </a:ext>
            </a:extLst>
          </p:cNvPr>
          <p:cNvSpPr/>
          <p:nvPr/>
        </p:nvSpPr>
        <p:spPr>
          <a:xfrm>
            <a:off x="1849710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E2EDE442-CAA8-4176-BC49-89C18DB64F8D}"/>
              </a:ext>
            </a:extLst>
          </p:cNvPr>
          <p:cNvSpPr/>
          <p:nvPr/>
        </p:nvSpPr>
        <p:spPr>
          <a:xfrm>
            <a:off x="2766416" y="458503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0AA721ED-9C32-4CE9-966D-80AEFE474B91}"/>
              </a:ext>
            </a:extLst>
          </p:cNvPr>
          <p:cNvSpPr/>
          <p:nvPr/>
        </p:nvSpPr>
        <p:spPr>
          <a:xfrm>
            <a:off x="3661197" y="481638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76566EB1-E644-4E0A-9751-2E13E6C7CAD2}"/>
              </a:ext>
            </a:extLst>
          </p:cNvPr>
          <p:cNvSpPr/>
          <p:nvPr/>
        </p:nvSpPr>
        <p:spPr>
          <a:xfrm>
            <a:off x="2738643" y="524146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C626EA2-6113-430A-84CE-D683923F4041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678065" y="507652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CF7BFCC-AFF6-446D-A35B-032389671039}"/>
              </a:ext>
            </a:extLst>
          </p:cNvPr>
          <p:cNvCxnSpPr>
            <a:cxnSpLocks/>
            <a:stCxn id="103" idx="5"/>
            <a:endCxn id="107" idx="1"/>
          </p:cNvCxnSpPr>
          <p:nvPr/>
        </p:nvCxnSpPr>
        <p:spPr>
          <a:xfrm>
            <a:off x="1678065" y="503737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2723D33-DB42-40D9-9994-7207DE67F296}"/>
              </a:ext>
            </a:extLst>
          </p:cNvPr>
          <p:cNvCxnSpPr>
            <a:cxnSpLocks/>
            <a:stCxn id="104" idx="7"/>
            <a:endCxn id="105" idx="3"/>
          </p:cNvCxnSpPr>
          <p:nvPr/>
        </p:nvCxnSpPr>
        <p:spPr>
          <a:xfrm flipV="1">
            <a:off x="2122131" y="481317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D9545433-B3A6-4CAE-AF49-36D188F415C9}"/>
              </a:ext>
            </a:extLst>
          </p:cNvPr>
          <p:cNvSpPr/>
          <p:nvPr/>
        </p:nvSpPr>
        <p:spPr>
          <a:xfrm>
            <a:off x="1974614" y="464966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AF44077E-5C91-4CC1-B9A3-429458D508E7}"/>
              </a:ext>
            </a:extLst>
          </p:cNvPr>
          <p:cNvCxnSpPr>
            <a:cxnSpLocks/>
            <a:stCxn id="107" idx="0"/>
            <a:endCxn id="105" idx="4"/>
          </p:cNvCxnSpPr>
          <p:nvPr/>
        </p:nvCxnSpPr>
        <p:spPr>
          <a:xfrm flipV="1">
            <a:off x="2898224" y="485232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DB5C9381-6AC7-489B-9220-C9EE5A9E1AC5}"/>
              </a:ext>
            </a:extLst>
          </p:cNvPr>
          <p:cNvCxnSpPr>
            <a:cxnSpLocks/>
            <a:stCxn id="105" idx="2"/>
            <a:endCxn id="111" idx="6"/>
          </p:cNvCxnSpPr>
          <p:nvPr/>
        </p:nvCxnSpPr>
        <p:spPr>
          <a:xfrm flipH="1">
            <a:off x="2293775" y="471867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48C339E-EE8D-40A4-80EA-D4D1196D00EA}"/>
              </a:ext>
            </a:extLst>
          </p:cNvPr>
          <p:cNvCxnSpPr>
            <a:cxnSpLocks/>
            <a:stCxn id="107" idx="6"/>
            <a:endCxn id="106" idx="4"/>
          </p:cNvCxnSpPr>
          <p:nvPr/>
        </p:nvCxnSpPr>
        <p:spPr>
          <a:xfrm flipV="1">
            <a:off x="3057804" y="508366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97CCBF7-AF3F-4765-B030-B56893B99BCD}"/>
              </a:ext>
            </a:extLst>
          </p:cNvPr>
          <p:cNvCxnSpPr>
            <a:cxnSpLocks/>
            <a:stCxn id="111" idx="2"/>
            <a:endCxn id="103" idx="7"/>
          </p:cNvCxnSpPr>
          <p:nvPr/>
        </p:nvCxnSpPr>
        <p:spPr>
          <a:xfrm flipH="1">
            <a:off x="1678065" y="478330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79A2B24C-DC92-4FA5-AF10-EA2B15B4F2D0}"/>
              </a:ext>
            </a:extLst>
          </p:cNvPr>
          <p:cNvCxnSpPr>
            <a:cxnSpLocks/>
            <a:stCxn id="111" idx="5"/>
            <a:endCxn id="106" idx="2"/>
          </p:cNvCxnSpPr>
          <p:nvPr/>
        </p:nvCxnSpPr>
        <p:spPr>
          <a:xfrm>
            <a:off x="2247035" y="487780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DA2BDD60-043C-4B4D-AB2B-7808981E670E}"/>
              </a:ext>
            </a:extLst>
          </p:cNvPr>
          <p:cNvCxnSpPr>
            <a:cxnSpLocks/>
            <a:stCxn id="67" idx="4"/>
            <a:endCxn id="106" idx="7"/>
          </p:cNvCxnSpPr>
          <p:nvPr/>
        </p:nvCxnSpPr>
        <p:spPr>
          <a:xfrm flipH="1">
            <a:off x="3933618" y="4340378"/>
            <a:ext cx="698767" cy="51514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7C18EEE-47B9-47E6-97A8-89B14D825FCD}"/>
              </a:ext>
            </a:extLst>
          </p:cNvPr>
          <p:cNvCxnSpPr>
            <a:cxnSpLocks/>
            <a:stCxn id="74" idx="3"/>
            <a:endCxn id="105" idx="0"/>
          </p:cNvCxnSpPr>
          <p:nvPr/>
        </p:nvCxnSpPr>
        <p:spPr>
          <a:xfrm flipH="1">
            <a:off x="2925997" y="3655254"/>
            <a:ext cx="1718451" cy="929782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楕円 130">
            <a:extLst>
              <a:ext uri="{FF2B5EF4-FFF2-40B4-BE49-F238E27FC236}">
                <a16:creationId xmlns:a16="http://schemas.microsoft.com/office/drawing/2014/main" id="{201F500F-7DDF-49B7-9B35-7A8A543619EA}"/>
              </a:ext>
            </a:extLst>
          </p:cNvPr>
          <p:cNvSpPr/>
          <p:nvPr/>
        </p:nvSpPr>
        <p:spPr>
          <a:xfrm>
            <a:off x="5900432" y="4863414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275C3EAD-A9FC-486C-924C-065861075656}"/>
              </a:ext>
            </a:extLst>
          </p:cNvPr>
          <p:cNvSpPr/>
          <p:nvPr/>
        </p:nvSpPr>
        <p:spPr>
          <a:xfrm>
            <a:off x="6344498" y="534982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D9F588C-7E78-4877-BD87-9FAC145CDEE9}"/>
              </a:ext>
            </a:extLst>
          </p:cNvPr>
          <p:cNvSpPr/>
          <p:nvPr/>
        </p:nvSpPr>
        <p:spPr>
          <a:xfrm>
            <a:off x="7261204" y="4639216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FF520B9-3783-462B-8E20-606E396A1649}"/>
              </a:ext>
            </a:extLst>
          </p:cNvPr>
          <p:cNvSpPr/>
          <p:nvPr/>
        </p:nvSpPr>
        <p:spPr>
          <a:xfrm>
            <a:off x="8155985" y="4870563"/>
            <a:ext cx="319161" cy="267286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B43F525C-FC0B-41BB-A5A8-0547D527754D}"/>
              </a:ext>
            </a:extLst>
          </p:cNvPr>
          <p:cNvSpPr/>
          <p:nvPr/>
        </p:nvSpPr>
        <p:spPr>
          <a:xfrm>
            <a:off x="7233431" y="5295641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1B9D9239-AA4C-4EC6-890D-2C042EF4C3EE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6172853" y="5130700"/>
            <a:ext cx="218385" cy="25826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C1293833-3E17-48D1-AD8F-A64EE9B431B8}"/>
              </a:ext>
            </a:extLst>
          </p:cNvPr>
          <p:cNvCxnSpPr>
            <a:cxnSpLocks/>
            <a:stCxn id="131" idx="5"/>
            <a:endCxn id="135" idx="1"/>
          </p:cNvCxnSpPr>
          <p:nvPr/>
        </p:nvCxnSpPr>
        <p:spPr>
          <a:xfrm>
            <a:off x="6172853" y="5091557"/>
            <a:ext cx="1107318" cy="24322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1C45176-AE35-4D6D-8751-2C2817A5FFB4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>
          <a:xfrm flipV="1">
            <a:off x="6616919" y="4867359"/>
            <a:ext cx="691025" cy="52160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楕円 138">
            <a:extLst>
              <a:ext uri="{FF2B5EF4-FFF2-40B4-BE49-F238E27FC236}">
                <a16:creationId xmlns:a16="http://schemas.microsoft.com/office/drawing/2014/main" id="{9F072BE8-BAA3-4119-8614-5F487ED1BB42}"/>
              </a:ext>
            </a:extLst>
          </p:cNvPr>
          <p:cNvSpPr/>
          <p:nvPr/>
        </p:nvSpPr>
        <p:spPr>
          <a:xfrm>
            <a:off x="6469402" y="4703840"/>
            <a:ext cx="319161" cy="26728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69023606-FD18-4D8C-B02F-D2F095DBB5F8}"/>
              </a:ext>
            </a:extLst>
          </p:cNvPr>
          <p:cNvCxnSpPr>
            <a:cxnSpLocks/>
            <a:stCxn id="135" idx="0"/>
            <a:endCxn id="133" idx="4"/>
          </p:cNvCxnSpPr>
          <p:nvPr/>
        </p:nvCxnSpPr>
        <p:spPr>
          <a:xfrm flipV="1">
            <a:off x="7393012" y="4906502"/>
            <a:ext cx="27773" cy="38913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55F11D0A-505D-4690-85EA-352BE0D9F968}"/>
              </a:ext>
            </a:extLst>
          </p:cNvPr>
          <p:cNvCxnSpPr>
            <a:cxnSpLocks/>
            <a:stCxn id="133" idx="2"/>
            <a:endCxn id="139" idx="6"/>
          </p:cNvCxnSpPr>
          <p:nvPr/>
        </p:nvCxnSpPr>
        <p:spPr>
          <a:xfrm flipH="1">
            <a:off x="6788563" y="4772859"/>
            <a:ext cx="472641" cy="6462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801E740-8903-44B9-8638-669F970A3F94}"/>
              </a:ext>
            </a:extLst>
          </p:cNvPr>
          <p:cNvCxnSpPr>
            <a:cxnSpLocks/>
            <a:stCxn id="135" idx="6"/>
            <a:endCxn id="134" idx="4"/>
          </p:cNvCxnSpPr>
          <p:nvPr/>
        </p:nvCxnSpPr>
        <p:spPr>
          <a:xfrm flipV="1">
            <a:off x="7552592" y="5137849"/>
            <a:ext cx="762974" cy="29143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86E37FF-072F-4115-81E1-19E4539CD698}"/>
              </a:ext>
            </a:extLst>
          </p:cNvPr>
          <p:cNvCxnSpPr>
            <a:cxnSpLocks/>
            <a:stCxn id="139" idx="2"/>
            <a:endCxn id="131" idx="7"/>
          </p:cNvCxnSpPr>
          <p:nvPr/>
        </p:nvCxnSpPr>
        <p:spPr>
          <a:xfrm flipH="1">
            <a:off x="6172853" y="4837483"/>
            <a:ext cx="296549" cy="6507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67F6DD4-275E-4FEA-935A-5AB36723153C}"/>
              </a:ext>
            </a:extLst>
          </p:cNvPr>
          <p:cNvCxnSpPr>
            <a:cxnSpLocks/>
            <a:stCxn id="139" idx="5"/>
            <a:endCxn id="134" idx="2"/>
          </p:cNvCxnSpPr>
          <p:nvPr/>
        </p:nvCxnSpPr>
        <p:spPr>
          <a:xfrm>
            <a:off x="6741823" y="4931983"/>
            <a:ext cx="1414162" cy="7222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46983B4-9092-45E1-A902-2BB7F260B5A5}"/>
              </a:ext>
            </a:extLst>
          </p:cNvPr>
          <p:cNvCxnSpPr>
            <a:cxnSpLocks/>
            <a:stCxn id="69" idx="5"/>
            <a:endCxn id="135" idx="7"/>
          </p:cNvCxnSpPr>
          <p:nvPr/>
        </p:nvCxnSpPr>
        <p:spPr>
          <a:xfrm>
            <a:off x="6556712" y="3821977"/>
            <a:ext cx="949140" cy="151280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E19F4570-F79D-4210-B8F1-0EE80333CFD2}"/>
              </a:ext>
            </a:extLst>
          </p:cNvPr>
          <p:cNvSpPr/>
          <p:nvPr/>
        </p:nvSpPr>
        <p:spPr>
          <a:xfrm>
            <a:off x="1055379" y="5980707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EB7B8AFC-E699-4DDA-9F24-4B1F2B42D520}"/>
              </a:ext>
            </a:extLst>
          </p:cNvPr>
          <p:cNvCxnSpPr>
            <a:cxnSpLocks/>
            <a:stCxn id="70" idx="4"/>
            <a:endCxn id="131" idx="1"/>
          </p:cNvCxnSpPr>
          <p:nvPr/>
        </p:nvCxnSpPr>
        <p:spPr>
          <a:xfrm>
            <a:off x="5521318" y="4286198"/>
            <a:ext cx="425854" cy="616359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AED6AA5-65C8-4E5B-856F-CC6FD6AB87EC}"/>
              </a:ext>
            </a:extLst>
          </p:cNvPr>
          <p:cNvSpPr/>
          <p:nvPr/>
        </p:nvSpPr>
        <p:spPr>
          <a:xfrm>
            <a:off x="3985628" y="5442011"/>
            <a:ext cx="1384077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: 塗りつぶしなし 152">
            <a:extLst>
              <a:ext uri="{FF2B5EF4-FFF2-40B4-BE49-F238E27FC236}">
                <a16:creationId xmlns:a16="http://schemas.microsoft.com/office/drawing/2014/main" id="{ECCC2F84-C994-41CE-9027-156CF3CD101E}"/>
              </a:ext>
            </a:extLst>
          </p:cNvPr>
          <p:cNvSpPr/>
          <p:nvPr/>
        </p:nvSpPr>
        <p:spPr>
          <a:xfrm>
            <a:off x="3757887" y="6196443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C0BE8252-33C0-4905-8F87-79C7393C8327}"/>
              </a:ext>
            </a:extLst>
          </p:cNvPr>
          <p:cNvSpPr/>
          <p:nvPr/>
        </p:nvSpPr>
        <p:spPr>
          <a:xfrm>
            <a:off x="5102973" y="58395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5" name="円: 塗りつぶしなし 154">
            <a:extLst>
              <a:ext uri="{FF2B5EF4-FFF2-40B4-BE49-F238E27FC236}">
                <a16:creationId xmlns:a16="http://schemas.microsoft.com/office/drawing/2014/main" id="{4569C7EC-6994-4E74-82B5-6F2EC0A84C07}"/>
              </a:ext>
            </a:extLst>
          </p:cNvPr>
          <p:cNvSpPr/>
          <p:nvPr/>
        </p:nvSpPr>
        <p:spPr>
          <a:xfrm>
            <a:off x="5759567" y="59702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1B663152-87F6-4C19-9DA0-2229BC6592C4}"/>
              </a:ext>
            </a:extLst>
          </p:cNvPr>
          <p:cNvSpPr/>
          <p:nvPr/>
        </p:nvSpPr>
        <p:spPr>
          <a:xfrm>
            <a:off x="7072501" y="5767011"/>
            <a:ext cx="1682519" cy="62760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7" name="円: 塗りつぶしなし 156">
            <a:extLst>
              <a:ext uri="{FF2B5EF4-FFF2-40B4-BE49-F238E27FC236}">
                <a16:creationId xmlns:a16="http://schemas.microsoft.com/office/drawing/2014/main" id="{D66B57E5-4F95-422B-998C-2828DB7A3EF3}"/>
              </a:ext>
            </a:extLst>
          </p:cNvPr>
          <p:cNvSpPr/>
          <p:nvPr/>
        </p:nvSpPr>
        <p:spPr>
          <a:xfrm>
            <a:off x="7729095" y="5897727"/>
            <a:ext cx="366174" cy="366174"/>
          </a:xfrm>
          <a:prstGeom prst="donu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8" name="乗算記号 157">
            <a:extLst>
              <a:ext uri="{FF2B5EF4-FFF2-40B4-BE49-F238E27FC236}">
                <a16:creationId xmlns:a16="http://schemas.microsoft.com/office/drawing/2014/main" id="{70B7632E-C67D-4C1F-A379-64D0F596DA38}"/>
              </a:ext>
            </a:extLst>
          </p:cNvPr>
          <p:cNvSpPr/>
          <p:nvPr/>
        </p:nvSpPr>
        <p:spPr>
          <a:xfrm>
            <a:off x="4403391" y="5496538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乗算記号 159">
            <a:extLst>
              <a:ext uri="{FF2B5EF4-FFF2-40B4-BE49-F238E27FC236}">
                <a16:creationId xmlns:a16="http://schemas.microsoft.com/office/drawing/2014/main" id="{FEF895FE-B417-49E4-A644-1F67D7C5E74B}"/>
              </a:ext>
            </a:extLst>
          </p:cNvPr>
          <p:cNvSpPr/>
          <p:nvPr/>
        </p:nvSpPr>
        <p:spPr>
          <a:xfrm>
            <a:off x="1629444" y="5993901"/>
            <a:ext cx="540000" cy="540000"/>
          </a:xfrm>
          <a:prstGeom prst="mathMultiply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E66A5A1-8614-4CB1-A6DC-BD08E8D18605}"/>
              </a:ext>
            </a:extLst>
          </p:cNvPr>
          <p:cNvCxnSpPr>
            <a:cxnSpLocks/>
            <a:stCxn id="103" idx="4"/>
          </p:cNvCxnSpPr>
          <p:nvPr/>
        </p:nvCxnSpPr>
        <p:spPr>
          <a:xfrm flipH="1">
            <a:off x="1565224" y="5076520"/>
            <a:ext cx="1" cy="103738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3302CDBF-7FC9-4C00-91FA-9F3E7B543C3B}"/>
              </a:ext>
            </a:extLst>
          </p:cNvPr>
          <p:cNvCxnSpPr>
            <a:cxnSpLocks/>
            <a:stCxn id="107" idx="3"/>
          </p:cNvCxnSpPr>
          <p:nvPr/>
        </p:nvCxnSpPr>
        <p:spPr>
          <a:xfrm flipH="1">
            <a:off x="2195621" y="5469604"/>
            <a:ext cx="589762" cy="750353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B9958F98-BD21-492B-8959-EF61BF446785}"/>
              </a:ext>
            </a:extLst>
          </p:cNvPr>
          <p:cNvCxnSpPr>
            <a:cxnSpLocks/>
            <a:stCxn id="105" idx="5"/>
          </p:cNvCxnSpPr>
          <p:nvPr/>
        </p:nvCxnSpPr>
        <p:spPr>
          <a:xfrm>
            <a:off x="3038837" y="4813179"/>
            <a:ext cx="605658" cy="14067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9A41ABD-4FB2-4FF5-BE99-5FF72AF97425}"/>
              </a:ext>
            </a:extLst>
          </p:cNvPr>
          <p:cNvCxnSpPr>
            <a:cxnSpLocks/>
            <a:stCxn id="67" idx="5"/>
            <a:endCxn id="152" idx="0"/>
          </p:cNvCxnSpPr>
          <p:nvPr/>
        </p:nvCxnSpPr>
        <p:spPr>
          <a:xfrm flipH="1">
            <a:off x="4677667" y="4301235"/>
            <a:ext cx="67558" cy="1140776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27F6D695-9425-43B1-A63A-CE5C7AAF2AC1}"/>
              </a:ext>
            </a:extLst>
          </p:cNvPr>
          <p:cNvCxnSpPr>
            <a:cxnSpLocks/>
            <a:stCxn id="131" idx="3"/>
          </p:cNvCxnSpPr>
          <p:nvPr/>
        </p:nvCxnSpPr>
        <p:spPr>
          <a:xfrm flipH="1">
            <a:off x="5712827" y="5091557"/>
            <a:ext cx="234345" cy="840777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CEB84833-DCE8-4E29-B6E5-A1BD234149BD}"/>
              </a:ext>
            </a:extLst>
          </p:cNvPr>
          <p:cNvCxnSpPr>
            <a:cxnSpLocks/>
            <a:stCxn id="134" idx="4"/>
          </p:cNvCxnSpPr>
          <p:nvPr/>
        </p:nvCxnSpPr>
        <p:spPr>
          <a:xfrm flipH="1">
            <a:off x="8315565" y="5137849"/>
            <a:ext cx="1" cy="75987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B34EB3D-82D7-4419-8942-0D82D88292E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393012" y="5562927"/>
            <a:ext cx="154687" cy="473611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B60A1318-2E7D-418E-8FF1-37D1833DFE66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4968871" y="4247055"/>
            <a:ext cx="439606" cy="1581595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5BF4F973-642A-4465-A5AF-7481F4F49169}"/>
              </a:ext>
            </a:extLst>
          </p:cNvPr>
          <p:cNvSpPr txBox="1"/>
          <p:nvPr/>
        </p:nvSpPr>
        <p:spPr>
          <a:xfrm>
            <a:off x="370752" y="2623296"/>
            <a:ext cx="1466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400" dirty="0"/>
              <a:t>の番</a:t>
            </a:r>
            <a:endParaRPr kumimoji="1" lang="en-US" altLang="ja-JP" sz="2400" dirty="0"/>
          </a:p>
          <a:p>
            <a:r>
              <a:rPr lang="ja-JP" altLang="en-US" sz="2400" dirty="0">
                <a:solidFill>
                  <a:schemeClr val="accent2"/>
                </a:solidFill>
              </a:rPr>
              <a:t>相手</a:t>
            </a:r>
            <a:r>
              <a:rPr lang="ja-JP" altLang="en-US" sz="2400" dirty="0"/>
              <a:t>の番</a:t>
            </a:r>
          </a:p>
        </p:txBody>
      </p:sp>
      <p:sp>
        <p:nvSpPr>
          <p:cNvPr id="117" name="コンテンツ プレースホルダー 2">
            <a:extLst>
              <a:ext uri="{FF2B5EF4-FFF2-40B4-BE49-F238E27FC236}">
                <a16:creationId xmlns:a16="http://schemas.microsoft.com/office/drawing/2014/main" id="{802C8BDE-F7B5-40D6-A65E-EC7B1703EBF4}"/>
              </a:ext>
            </a:extLst>
          </p:cNvPr>
          <p:cNvSpPr txBox="1">
            <a:spLocks/>
          </p:cNvSpPr>
          <p:nvPr/>
        </p:nvSpPr>
        <p:spPr>
          <a:xfrm>
            <a:off x="975359" y="911215"/>
            <a:ext cx="7738578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領地のインデックスが変わっていないゲーム頂点を</a:t>
            </a:r>
            <a:endParaRPr lang="en-US" altLang="ja-JP" dirty="0"/>
          </a:p>
          <a:p>
            <a:r>
              <a:rPr lang="ja-JP" altLang="en-US" dirty="0"/>
              <a:t>バッグと見ると，ループはバッグのみで発生する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44459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制限付きで研究されてきた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480131"/>
          </a:xfrm>
        </p:spPr>
        <p:txBody>
          <a:bodyPr/>
          <a:lstStyle/>
          <a:p>
            <a:r>
              <a:rPr kumimoji="1" lang="ja-JP" altLang="en-US" dirty="0"/>
              <a:t>ゲームが終わることを保証するため，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371" y="1600199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領地を増やせる色がある場合には，</a:t>
            </a:r>
            <a:endParaRPr lang="en-US" altLang="ja-JP" sz="2800" dirty="0"/>
          </a:p>
          <a:p>
            <a:r>
              <a:rPr lang="ja-JP" altLang="en-US" sz="2800" dirty="0"/>
              <a:t>領地を増やさない色を宣言することができない</a:t>
            </a:r>
            <a:endParaRPr kumimoji="1" lang="ja-JP" altLang="en-US" sz="28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22959" y="2826154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という制限のもと研究されてきた．</a:t>
            </a:r>
            <a:endParaRPr lang="en-US" altLang="ja-JP" dirty="0"/>
          </a:p>
        </p:txBody>
      </p:sp>
      <p:sp>
        <p:nvSpPr>
          <p:cNvPr id="48" name="円/楕円 47"/>
          <p:cNvSpPr/>
          <p:nvPr/>
        </p:nvSpPr>
        <p:spPr>
          <a:xfrm>
            <a:off x="1884505" y="441264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1923119" y="44495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0" name="円/楕円 49"/>
          <p:cNvSpPr/>
          <p:nvPr/>
        </p:nvSpPr>
        <p:spPr>
          <a:xfrm>
            <a:off x="2877141" y="378315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1" name="円/楕円 50"/>
          <p:cNvSpPr/>
          <p:nvPr/>
        </p:nvSpPr>
        <p:spPr>
          <a:xfrm>
            <a:off x="2341967" y="378315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2" name="円/楕円 51"/>
          <p:cNvSpPr/>
          <p:nvPr/>
        </p:nvSpPr>
        <p:spPr>
          <a:xfrm>
            <a:off x="3412316" y="378315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3" name="直線コネクタ 52"/>
          <p:cNvCxnSpPr>
            <a:stCxn id="51" idx="2"/>
            <a:endCxn id="49" idx="0"/>
          </p:cNvCxnSpPr>
          <p:nvPr/>
        </p:nvCxnSpPr>
        <p:spPr>
          <a:xfrm flipH="1">
            <a:off x="2067119" y="392715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9" idx="4"/>
            <a:endCxn id="105" idx="2"/>
          </p:cNvCxnSpPr>
          <p:nvPr/>
        </p:nvCxnSpPr>
        <p:spPr>
          <a:xfrm>
            <a:off x="2067119" y="473759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1" idx="6"/>
            <a:endCxn id="50" idx="2"/>
          </p:cNvCxnSpPr>
          <p:nvPr/>
        </p:nvCxnSpPr>
        <p:spPr>
          <a:xfrm>
            <a:off x="2629967" y="392715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0" idx="6"/>
            <a:endCxn id="52" idx="2"/>
          </p:cNvCxnSpPr>
          <p:nvPr/>
        </p:nvCxnSpPr>
        <p:spPr>
          <a:xfrm>
            <a:off x="3165141" y="392715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2" idx="6"/>
            <a:endCxn id="110" idx="2"/>
          </p:cNvCxnSpPr>
          <p:nvPr/>
        </p:nvCxnSpPr>
        <p:spPr>
          <a:xfrm>
            <a:off x="3700316" y="3927155"/>
            <a:ext cx="721330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6740222" y="350038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740222" y="407115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784393" y="44495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6"/>
            <a:endCxn id="60" idx="2"/>
          </p:cNvCxnSpPr>
          <p:nvPr/>
        </p:nvCxnSpPr>
        <p:spPr>
          <a:xfrm>
            <a:off x="7028222" y="364438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6"/>
            <a:endCxn id="60" idx="2"/>
          </p:cNvCxnSpPr>
          <p:nvPr/>
        </p:nvCxnSpPr>
        <p:spPr>
          <a:xfrm>
            <a:off x="7028222" y="421515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円/楕円 62"/>
          <p:cNvSpPr/>
          <p:nvPr/>
        </p:nvSpPr>
        <p:spPr>
          <a:xfrm>
            <a:off x="5965505" y="350038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4" name="円/楕円 63"/>
          <p:cNvSpPr/>
          <p:nvPr/>
        </p:nvSpPr>
        <p:spPr>
          <a:xfrm>
            <a:off x="5965505" y="407115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5" name="円/楕円 64"/>
          <p:cNvSpPr/>
          <p:nvPr/>
        </p:nvSpPr>
        <p:spPr>
          <a:xfrm>
            <a:off x="6350399" y="378315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6" name="直線コネクタ 65"/>
          <p:cNvCxnSpPr>
            <a:stCxn id="63" idx="5"/>
            <a:endCxn id="65" idx="1"/>
          </p:cNvCxnSpPr>
          <p:nvPr/>
        </p:nvCxnSpPr>
        <p:spPr>
          <a:xfrm>
            <a:off x="6211328" y="374620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4" idx="7"/>
            <a:endCxn id="65" idx="3"/>
          </p:cNvCxnSpPr>
          <p:nvPr/>
        </p:nvCxnSpPr>
        <p:spPr>
          <a:xfrm flipV="1">
            <a:off x="6211328" y="402897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58" idx="3"/>
            <a:endCxn id="65" idx="7"/>
          </p:cNvCxnSpPr>
          <p:nvPr/>
        </p:nvCxnSpPr>
        <p:spPr>
          <a:xfrm flipH="1">
            <a:off x="6596222" y="374620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59" idx="1"/>
            <a:endCxn id="65" idx="5"/>
          </p:cNvCxnSpPr>
          <p:nvPr/>
        </p:nvCxnSpPr>
        <p:spPr>
          <a:xfrm flipH="1" flipV="1">
            <a:off x="6596222" y="402897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195717" y="350038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5" name="円/楕円 74"/>
          <p:cNvSpPr/>
          <p:nvPr/>
        </p:nvSpPr>
        <p:spPr>
          <a:xfrm>
            <a:off x="5195717" y="407115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5580611" y="378315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8" name="直線コネクタ 77"/>
          <p:cNvCxnSpPr>
            <a:stCxn id="70" idx="5"/>
            <a:endCxn id="77" idx="1"/>
          </p:cNvCxnSpPr>
          <p:nvPr/>
        </p:nvCxnSpPr>
        <p:spPr>
          <a:xfrm>
            <a:off x="5441540" y="374620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5" idx="7"/>
            <a:endCxn id="77" idx="3"/>
          </p:cNvCxnSpPr>
          <p:nvPr/>
        </p:nvCxnSpPr>
        <p:spPr>
          <a:xfrm flipV="1">
            <a:off x="5441540" y="402897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3"/>
            <a:endCxn id="110" idx="6"/>
          </p:cNvCxnSpPr>
          <p:nvPr/>
        </p:nvCxnSpPr>
        <p:spPr>
          <a:xfrm flipH="1">
            <a:off x="4709646" y="3746208"/>
            <a:ext cx="528248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5" idx="1"/>
            <a:endCxn id="110" idx="6"/>
          </p:cNvCxnSpPr>
          <p:nvPr/>
        </p:nvCxnSpPr>
        <p:spPr>
          <a:xfrm flipH="1" flipV="1">
            <a:off x="4709646" y="3927155"/>
            <a:ext cx="528248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7" idx="7"/>
            <a:endCxn id="63" idx="3"/>
          </p:cNvCxnSpPr>
          <p:nvPr/>
        </p:nvCxnSpPr>
        <p:spPr>
          <a:xfrm flipV="1">
            <a:off x="5826434" y="374620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77" idx="5"/>
            <a:endCxn id="64" idx="1"/>
          </p:cNvCxnSpPr>
          <p:nvPr/>
        </p:nvCxnSpPr>
        <p:spPr>
          <a:xfrm>
            <a:off x="5826434" y="402897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円/楕円 83"/>
          <p:cNvSpPr/>
          <p:nvPr/>
        </p:nvSpPr>
        <p:spPr>
          <a:xfrm>
            <a:off x="6740222" y="473113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5" name="円/楕円 84"/>
          <p:cNvSpPr/>
          <p:nvPr/>
        </p:nvSpPr>
        <p:spPr>
          <a:xfrm>
            <a:off x="6740222" y="530190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6" name="円/楕円 85"/>
          <p:cNvSpPr/>
          <p:nvPr/>
        </p:nvSpPr>
        <p:spPr>
          <a:xfrm>
            <a:off x="5965505" y="473113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7" name="円/楕円 86"/>
          <p:cNvSpPr/>
          <p:nvPr/>
        </p:nvSpPr>
        <p:spPr>
          <a:xfrm>
            <a:off x="5965505" y="530190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8" name="円/楕円 87"/>
          <p:cNvSpPr/>
          <p:nvPr/>
        </p:nvSpPr>
        <p:spPr>
          <a:xfrm>
            <a:off x="6350399" y="501390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6" idx="5"/>
            <a:endCxn id="88" idx="1"/>
          </p:cNvCxnSpPr>
          <p:nvPr/>
        </p:nvCxnSpPr>
        <p:spPr>
          <a:xfrm>
            <a:off x="6211328" y="497695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87" idx="7"/>
            <a:endCxn id="88" idx="3"/>
          </p:cNvCxnSpPr>
          <p:nvPr/>
        </p:nvCxnSpPr>
        <p:spPr>
          <a:xfrm flipV="1">
            <a:off x="6211328" y="525972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84" idx="3"/>
            <a:endCxn id="88" idx="7"/>
          </p:cNvCxnSpPr>
          <p:nvPr/>
        </p:nvCxnSpPr>
        <p:spPr>
          <a:xfrm flipH="1">
            <a:off x="6596222" y="497695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5" idx="1"/>
            <a:endCxn id="88" idx="5"/>
          </p:cNvCxnSpPr>
          <p:nvPr/>
        </p:nvCxnSpPr>
        <p:spPr>
          <a:xfrm flipH="1" flipV="1">
            <a:off x="6596222" y="525972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195717" y="473113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195717" y="530190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580611" y="501390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441540" y="497695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441540" y="525972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3" idx="3"/>
            <a:endCxn id="116" idx="6"/>
          </p:cNvCxnSpPr>
          <p:nvPr/>
        </p:nvCxnSpPr>
        <p:spPr>
          <a:xfrm flipH="1">
            <a:off x="4699671" y="4976955"/>
            <a:ext cx="538223" cy="16623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94" idx="1"/>
            <a:endCxn id="116" idx="6"/>
          </p:cNvCxnSpPr>
          <p:nvPr/>
        </p:nvCxnSpPr>
        <p:spPr>
          <a:xfrm flipH="1" flipV="1">
            <a:off x="4699671" y="5143194"/>
            <a:ext cx="538223" cy="2008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5" idx="7"/>
            <a:endCxn id="86" idx="3"/>
          </p:cNvCxnSpPr>
          <p:nvPr/>
        </p:nvCxnSpPr>
        <p:spPr>
          <a:xfrm flipV="1">
            <a:off x="5826434" y="497695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5" idx="5"/>
            <a:endCxn id="87" idx="1"/>
          </p:cNvCxnSpPr>
          <p:nvPr/>
        </p:nvCxnSpPr>
        <p:spPr>
          <a:xfrm>
            <a:off x="5826434" y="525972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84" idx="6"/>
            <a:endCxn id="60" idx="2"/>
          </p:cNvCxnSpPr>
          <p:nvPr/>
        </p:nvCxnSpPr>
        <p:spPr>
          <a:xfrm flipV="1">
            <a:off x="7028222" y="459359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5" idx="6"/>
            <a:endCxn id="60" idx="2"/>
          </p:cNvCxnSpPr>
          <p:nvPr/>
        </p:nvCxnSpPr>
        <p:spPr>
          <a:xfrm flipV="1">
            <a:off x="7028222" y="459359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円/楕円 103"/>
          <p:cNvSpPr/>
          <p:nvPr/>
        </p:nvSpPr>
        <p:spPr>
          <a:xfrm>
            <a:off x="2877141" y="500317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5" name="円/楕円 104"/>
          <p:cNvSpPr/>
          <p:nvPr/>
        </p:nvSpPr>
        <p:spPr>
          <a:xfrm>
            <a:off x="2341967" y="5003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円/楕円 105"/>
          <p:cNvSpPr/>
          <p:nvPr/>
        </p:nvSpPr>
        <p:spPr>
          <a:xfrm>
            <a:off x="3412316" y="5003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7" name="直線コネクタ 106"/>
          <p:cNvCxnSpPr>
            <a:stCxn id="105" idx="6"/>
            <a:endCxn id="104" idx="2"/>
          </p:cNvCxnSpPr>
          <p:nvPr/>
        </p:nvCxnSpPr>
        <p:spPr>
          <a:xfrm>
            <a:off x="2629967" y="514717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104" idx="6"/>
            <a:endCxn id="106" idx="2"/>
          </p:cNvCxnSpPr>
          <p:nvPr/>
        </p:nvCxnSpPr>
        <p:spPr>
          <a:xfrm>
            <a:off x="3165141" y="514717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106" idx="6"/>
            <a:endCxn id="116" idx="2"/>
          </p:cNvCxnSpPr>
          <p:nvPr/>
        </p:nvCxnSpPr>
        <p:spPr>
          <a:xfrm flipV="1">
            <a:off x="3700316" y="5143194"/>
            <a:ext cx="711355" cy="39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円/楕円 109"/>
          <p:cNvSpPr/>
          <p:nvPr/>
        </p:nvSpPr>
        <p:spPr>
          <a:xfrm>
            <a:off x="4421646" y="378315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1385469" y="387095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69" y="3870952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円/楕円 113"/>
          <p:cNvSpPr/>
          <p:nvPr/>
        </p:nvSpPr>
        <p:spPr>
          <a:xfrm>
            <a:off x="7755300" y="441264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7454099" y="389557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99" y="389557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円/楕円 115"/>
          <p:cNvSpPr/>
          <p:nvPr/>
        </p:nvSpPr>
        <p:spPr>
          <a:xfrm>
            <a:off x="4411671" y="499919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1" name="角丸四角形吹き出し 120"/>
          <p:cNvSpPr/>
          <p:nvPr/>
        </p:nvSpPr>
        <p:spPr>
          <a:xfrm>
            <a:off x="2319952" y="5784002"/>
            <a:ext cx="2670146" cy="1013832"/>
          </a:xfrm>
          <a:prstGeom prst="wedgeRoundRectCallout">
            <a:avLst>
              <a:gd name="adj1" fmla="val -35236"/>
              <a:gd name="adj2" fmla="val -790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赤しか選べない</a:t>
            </a:r>
          </a:p>
        </p:txBody>
      </p:sp>
    </p:spTree>
    <p:extLst>
      <p:ext uri="{BB962C8B-B14F-4D97-AF65-F5344CB8AC3E}">
        <p14:creationId xmlns:p14="http://schemas.microsoft.com/office/powerpoint/2010/main" val="17041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まとめと今後の目標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/>
          <p:cNvSpPr/>
          <p:nvPr/>
        </p:nvSpPr>
        <p:spPr>
          <a:xfrm>
            <a:off x="708308" y="2267193"/>
            <a:ext cx="7727384" cy="46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708308" y="4135407"/>
            <a:ext cx="7521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ディープラーニングによる</a:t>
            </a:r>
            <a:r>
              <a:rPr lang="en-US" altLang="ja-JP" sz="2800" dirty="0"/>
              <a:t>AI</a:t>
            </a:r>
            <a:r>
              <a:rPr lang="ja-JP" altLang="en-US" sz="2800" dirty="0"/>
              <a:t>の作成に挑戦したい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489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7" name="角丸四角形吹き出し 16"/>
          <p:cNvSpPr/>
          <p:nvPr/>
        </p:nvSpPr>
        <p:spPr>
          <a:xfrm>
            <a:off x="595003" y="3792204"/>
            <a:ext cx="2757906" cy="1517747"/>
          </a:xfrm>
          <a:prstGeom prst="wedgeRoundRectCallout">
            <a:avLst>
              <a:gd name="adj1" fmla="val 188510"/>
              <a:gd name="adj2" fmla="val -12306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/>
              <a:t>[</a:t>
            </a:r>
            <a:r>
              <a:rPr lang="en-US" altLang="ja-JP" sz="2800" b="1" dirty="0"/>
              <a:t>FW12</a:t>
            </a:r>
            <a:r>
              <a:rPr lang="en-US" altLang="ja-JP" sz="2800" dirty="0"/>
              <a:t>]</a:t>
            </a:r>
            <a:r>
              <a:rPr lang="ja-JP" altLang="en-US" sz="2800" dirty="0"/>
              <a:t>では打てる手に制限があった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17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B3A8-6B87-47A6-BC33-1DFA53D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制限の動機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5D511B-ED09-4C3B-A1EE-54F9447A5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F3804C38-D8B0-4338-9C4C-E19E03D4DFF7}"/>
              </a:ext>
            </a:extLst>
          </p:cNvPr>
          <p:cNvSpPr/>
          <p:nvPr/>
        </p:nvSpPr>
        <p:spPr>
          <a:xfrm>
            <a:off x="662218" y="3529169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68127192-B4C2-4A7F-B43F-CB56D9BB21C5}"/>
              </a:ext>
            </a:extLst>
          </p:cNvPr>
          <p:cNvSpPr/>
          <p:nvPr/>
        </p:nvSpPr>
        <p:spPr>
          <a:xfrm>
            <a:off x="2972795" y="3527750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60E4C08B-692F-42E9-825A-6A95D359858B}"/>
              </a:ext>
            </a:extLst>
          </p:cNvPr>
          <p:cNvSpPr/>
          <p:nvPr/>
        </p:nvSpPr>
        <p:spPr>
          <a:xfrm>
            <a:off x="4222208" y="3524944"/>
            <a:ext cx="720000" cy="72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4CF42AAA-4624-4BD8-BED1-BDF845E60D45}"/>
              </a:ext>
            </a:extLst>
          </p:cNvPr>
          <p:cNvSpPr/>
          <p:nvPr/>
        </p:nvSpPr>
        <p:spPr>
          <a:xfrm>
            <a:off x="5453177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05044F70-F9AD-48A2-B173-877532D272B5}"/>
              </a:ext>
            </a:extLst>
          </p:cNvPr>
          <p:cNvSpPr/>
          <p:nvPr/>
        </p:nvSpPr>
        <p:spPr>
          <a:xfrm>
            <a:off x="6700894" y="3524944"/>
            <a:ext cx="720000" cy="7200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650D8786-B665-4A70-9FBB-41879C15585C}"/>
              </a:ext>
            </a:extLst>
          </p:cNvPr>
          <p:cNvSpPr/>
          <p:nvPr/>
        </p:nvSpPr>
        <p:spPr>
          <a:xfrm>
            <a:off x="8006760" y="3524944"/>
            <a:ext cx="720000" cy="72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D7070AE-F327-45F5-A1B7-C750372FF7B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382218" y="3887750"/>
            <a:ext cx="340888" cy="141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008B876-7BDE-45DA-87B2-6D88902E73E7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2443106" y="3887750"/>
            <a:ext cx="52968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65B3A4D-1992-4408-B06E-9D4E0913F19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692795" y="3884944"/>
            <a:ext cx="529413" cy="280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A3651F-2B00-4E53-8DD3-67F3D58DEC1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942208" y="3884944"/>
            <a:ext cx="51096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552D18A-6D11-4599-9A59-727188D0B34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173177" y="3884944"/>
            <a:ext cx="52771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03D49F4-4122-4FB3-97CB-7364BA0767D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420894" y="3884944"/>
            <a:ext cx="585866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6E37FD20-B16C-450F-B878-A2F3C73EC0B9}"/>
              </a:ext>
            </a:extLst>
          </p:cNvPr>
          <p:cNvSpPr txBox="1">
            <a:spLocks/>
          </p:cNvSpPr>
          <p:nvPr/>
        </p:nvSpPr>
        <p:spPr>
          <a:xfrm>
            <a:off x="800099" y="757819"/>
            <a:ext cx="8343901" cy="113067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先に領地を増やした方が負ける</a:t>
            </a:r>
            <a:r>
              <a:rPr lang="ja-JP" altLang="en-US" dirty="0"/>
              <a:t>ため，</a:t>
            </a:r>
            <a:endParaRPr lang="en-US" altLang="ja-JP" dirty="0"/>
          </a:p>
          <a:p>
            <a:r>
              <a:rPr lang="ja-JP" altLang="en-US" dirty="0"/>
              <a:t>お互いに最善を尽くすとゲームが終わらなくなる例が存在</a:t>
            </a:r>
            <a:endParaRPr lang="en-US" altLang="ja-JP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454B896-B41F-40C3-B64E-405D38F6EA59}"/>
              </a:ext>
            </a:extLst>
          </p:cNvPr>
          <p:cNvSpPr/>
          <p:nvPr/>
        </p:nvSpPr>
        <p:spPr>
          <a:xfrm>
            <a:off x="166926" y="287139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E11F729-5021-4FAE-87D7-6AB356B676F7}"/>
              </a:ext>
            </a:extLst>
          </p:cNvPr>
          <p:cNvSpPr/>
          <p:nvPr/>
        </p:nvSpPr>
        <p:spPr>
          <a:xfrm>
            <a:off x="7253525" y="292086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AAC7B617-5103-4C1A-A260-97F0ACF19D2F}"/>
              </a:ext>
            </a:extLst>
          </p:cNvPr>
          <p:cNvSpPr/>
          <p:nvPr/>
        </p:nvSpPr>
        <p:spPr>
          <a:xfrm>
            <a:off x="1722058" y="3524944"/>
            <a:ext cx="720000" cy="72000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1EDFD8-7EDF-4E8D-B359-0E5B912BECC9}"/>
              </a:ext>
            </a:extLst>
          </p:cNvPr>
          <p:cNvSpPr/>
          <p:nvPr/>
        </p:nvSpPr>
        <p:spPr>
          <a:xfrm>
            <a:off x="7446600" y="516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044DA90-2BD8-47DE-AB19-B01F4DC68A96}"/>
              </a:ext>
            </a:extLst>
          </p:cNvPr>
          <p:cNvSpPr/>
          <p:nvPr/>
        </p:nvSpPr>
        <p:spPr>
          <a:xfrm>
            <a:off x="8526600" y="516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14EE1C4-D2C7-4FEB-B3BC-66E62A45C2B4}"/>
              </a:ext>
            </a:extLst>
          </p:cNvPr>
          <p:cNvSpPr/>
          <p:nvPr/>
        </p:nvSpPr>
        <p:spPr>
          <a:xfrm>
            <a:off x="8166600" y="516992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A5C1B5-A256-4848-BC21-83DBE3906D34}"/>
              </a:ext>
            </a:extLst>
          </p:cNvPr>
          <p:cNvSpPr/>
          <p:nvPr/>
        </p:nvSpPr>
        <p:spPr>
          <a:xfrm>
            <a:off x="7806600" y="5169926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00CDEF9-21E2-4BE4-A280-F3AE30CC5578}"/>
              </a:ext>
            </a:extLst>
          </p:cNvPr>
          <p:cNvSpPr/>
          <p:nvPr/>
        </p:nvSpPr>
        <p:spPr>
          <a:xfrm>
            <a:off x="7446600" y="552992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E1C0AE5-7845-4A3F-B528-52D41BEDEB59}"/>
              </a:ext>
            </a:extLst>
          </p:cNvPr>
          <p:cNvSpPr/>
          <p:nvPr/>
        </p:nvSpPr>
        <p:spPr>
          <a:xfrm>
            <a:off x="8526600" y="552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6C0DF1A-3F74-43CF-B967-E873522FFC68}"/>
              </a:ext>
            </a:extLst>
          </p:cNvPr>
          <p:cNvSpPr/>
          <p:nvPr/>
        </p:nvSpPr>
        <p:spPr>
          <a:xfrm>
            <a:off x="8166600" y="552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13BB58-2FDA-4FF9-895A-858F4B4938BC}"/>
              </a:ext>
            </a:extLst>
          </p:cNvPr>
          <p:cNvSpPr/>
          <p:nvPr/>
        </p:nvSpPr>
        <p:spPr>
          <a:xfrm>
            <a:off x="7806600" y="552992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5D66DF4-B673-4A12-A228-223B63AC7E53}"/>
              </a:ext>
            </a:extLst>
          </p:cNvPr>
          <p:cNvSpPr/>
          <p:nvPr/>
        </p:nvSpPr>
        <p:spPr>
          <a:xfrm>
            <a:off x="7446600" y="588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460FDA3-2271-48DC-B71D-99040195BC5B}"/>
              </a:ext>
            </a:extLst>
          </p:cNvPr>
          <p:cNvSpPr/>
          <p:nvPr/>
        </p:nvSpPr>
        <p:spPr>
          <a:xfrm>
            <a:off x="8526600" y="5889926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03F2297-B666-4A8C-B540-22045856F7F1}"/>
              </a:ext>
            </a:extLst>
          </p:cNvPr>
          <p:cNvSpPr/>
          <p:nvPr/>
        </p:nvSpPr>
        <p:spPr>
          <a:xfrm>
            <a:off x="8166600" y="588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02F1C11-DA39-47C3-97D0-23B5AED4B463}"/>
              </a:ext>
            </a:extLst>
          </p:cNvPr>
          <p:cNvSpPr/>
          <p:nvPr/>
        </p:nvSpPr>
        <p:spPr>
          <a:xfrm>
            <a:off x="7806600" y="588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B044B5-CA40-489D-9FB9-FD0E77B1E77F}"/>
              </a:ext>
            </a:extLst>
          </p:cNvPr>
          <p:cNvSpPr/>
          <p:nvPr/>
        </p:nvSpPr>
        <p:spPr>
          <a:xfrm>
            <a:off x="7446600" y="624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9359542-5D44-484E-A0B6-AE5887CB87FD}"/>
              </a:ext>
            </a:extLst>
          </p:cNvPr>
          <p:cNvSpPr/>
          <p:nvPr/>
        </p:nvSpPr>
        <p:spPr>
          <a:xfrm>
            <a:off x="8526600" y="6249926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D6E11BA-BD48-4FE5-9284-4F5C586A9D26}"/>
              </a:ext>
            </a:extLst>
          </p:cNvPr>
          <p:cNvSpPr/>
          <p:nvPr/>
        </p:nvSpPr>
        <p:spPr>
          <a:xfrm>
            <a:off x="8166600" y="6249926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E9D6351-84AE-4E76-B338-7606EE93B64F}"/>
              </a:ext>
            </a:extLst>
          </p:cNvPr>
          <p:cNvSpPr/>
          <p:nvPr/>
        </p:nvSpPr>
        <p:spPr>
          <a:xfrm>
            <a:off x="7806600" y="624992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449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58312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58312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3663726"/>
            <a:ext cx="7543801" cy="480131"/>
          </a:xfrm>
        </p:spPr>
        <p:txBody>
          <a:bodyPr/>
          <a:lstStyle/>
          <a:p>
            <a:r>
              <a:rPr lang="en-US" altLang="ja-JP" dirty="0"/>
              <a:t>[</a:t>
            </a:r>
            <a:r>
              <a:rPr lang="en-US" altLang="ja-JP" b="1" dirty="0"/>
              <a:t>FW12</a:t>
            </a:r>
            <a:r>
              <a:rPr lang="en-US" altLang="ja-JP" dirty="0"/>
              <a:t>]</a:t>
            </a:r>
            <a:r>
              <a:rPr lang="ja-JP" altLang="en-US" dirty="0"/>
              <a:t>では</a:t>
            </a:r>
            <a:r>
              <a:rPr kumimoji="1" lang="ja-JP" altLang="en-US" dirty="0"/>
              <a:t>ゲームが終わることを保証するため，</a:t>
            </a:r>
            <a:endParaRPr kumimoji="1" lang="en-US" altLang="ja-JP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2371" y="4166313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領地を増やせる色がある場合には，</a:t>
            </a:r>
            <a:endParaRPr lang="en-US" altLang="ja-JP" sz="2800" dirty="0"/>
          </a:p>
          <a:p>
            <a:r>
              <a:rPr lang="ja-JP" altLang="en-US" sz="2800" dirty="0"/>
              <a:t>領地を増やさない色を宣言することができない</a:t>
            </a:r>
            <a:endParaRPr kumimoji="1" lang="ja-JP" altLang="en-US" sz="2800" dirty="0"/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>
          <a:xfrm>
            <a:off x="822959" y="5142876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という制限のもと研究されてきた．</a:t>
            </a:r>
            <a:endParaRPr lang="en-US" altLang="ja-JP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22959" y="5676929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しかし実際は，</a:t>
            </a:r>
            <a:endParaRPr lang="en-US" altLang="ja-JP" b="1" dirty="0"/>
          </a:p>
          <a:p>
            <a:r>
              <a:rPr lang="ja-JP" altLang="en-US" b="1" dirty="0"/>
              <a:t>そのような手がゲームを左右する可能性がある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713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  <p:bldP spid="4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E5AECB9-9C06-4301-9D60-F7F4C4CCDE59}"/>
              </a:ext>
            </a:extLst>
          </p:cNvPr>
          <p:cNvSpPr/>
          <p:nvPr/>
        </p:nvSpPr>
        <p:spPr>
          <a:xfrm>
            <a:off x="5922235" y="2601801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BD2757-0728-4A80-BC19-B671FC3837A5}"/>
              </a:ext>
            </a:extLst>
          </p:cNvPr>
          <p:cNvSpPr/>
          <p:nvPr/>
        </p:nvSpPr>
        <p:spPr>
          <a:xfrm>
            <a:off x="3140545" y="2601801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50619A-A845-4364-944C-BF8E61B4F5F2}"/>
              </a:ext>
            </a:extLst>
          </p:cNvPr>
          <p:cNvSpPr/>
          <p:nvPr/>
        </p:nvSpPr>
        <p:spPr>
          <a:xfrm>
            <a:off x="4530099" y="4379709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ECD839C0-CD1B-48BE-ACFD-ED1579631269}"/>
              </a:ext>
            </a:extLst>
          </p:cNvPr>
          <p:cNvSpPr/>
          <p:nvPr/>
        </p:nvSpPr>
        <p:spPr>
          <a:xfrm>
            <a:off x="5776765" y="4137647"/>
            <a:ext cx="396000" cy="39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" name="円/楕円 4"/>
          <p:cNvSpPr/>
          <p:nvPr/>
        </p:nvSpPr>
        <p:spPr>
          <a:xfrm>
            <a:off x="2725579" y="328621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</a:t>
            </a:r>
            <a:r>
              <a:rPr kumimoji="1" lang="ja-JP" altLang="en-US" dirty="0"/>
              <a:t>平面グラフ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59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764193" y="33231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4153045" y="236469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3183041" y="2656723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4979049" y="2364691"/>
            <a:ext cx="288000" cy="288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cxnSpLocks/>
            <a:stCxn id="14" idx="3"/>
            <a:endCxn id="10" idx="0"/>
          </p:cNvCxnSpPr>
          <p:nvPr/>
        </p:nvCxnSpPr>
        <p:spPr>
          <a:xfrm flipH="1">
            <a:off x="2908193" y="2902546"/>
            <a:ext cx="317025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/>
            <a:stCxn id="14" idx="7"/>
            <a:endCxn id="12" idx="2"/>
          </p:cNvCxnSpPr>
          <p:nvPr/>
        </p:nvCxnSpPr>
        <p:spPr>
          <a:xfrm flipV="1">
            <a:off x="3428864" y="2508691"/>
            <a:ext cx="724181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4441045" y="2508691"/>
            <a:ext cx="538004" cy="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16" idx="6"/>
            <a:endCxn id="86" idx="1"/>
          </p:cNvCxnSpPr>
          <p:nvPr/>
        </p:nvCxnSpPr>
        <p:spPr>
          <a:xfrm>
            <a:off x="5267049" y="2508691"/>
            <a:ext cx="749893" cy="190209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3327039" y="4212766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4578902" y="443750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cxnSpLocks/>
            <a:stCxn id="5" idx="4"/>
            <a:endCxn id="255" idx="2"/>
          </p:cNvCxnSpPr>
          <p:nvPr/>
        </p:nvCxnSpPr>
        <p:spPr>
          <a:xfrm>
            <a:off x="2905579" y="3646213"/>
            <a:ext cx="421460" cy="710553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/>
            <a:stCxn id="255" idx="5"/>
            <a:endCxn id="257" idx="2"/>
          </p:cNvCxnSpPr>
          <p:nvPr/>
        </p:nvCxnSpPr>
        <p:spPr>
          <a:xfrm>
            <a:off x="3572862" y="4458589"/>
            <a:ext cx="1006040" cy="122911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cxnSpLocks/>
            <a:stCxn id="257" idx="6"/>
            <a:endCxn id="95" idx="3"/>
          </p:cNvCxnSpPr>
          <p:nvPr/>
        </p:nvCxnSpPr>
        <p:spPr>
          <a:xfrm flipV="1">
            <a:off x="4866902" y="4437500"/>
            <a:ext cx="1006040" cy="144000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050222" y="3124036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22" y="3124036"/>
                <a:ext cx="6419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円/楕円 11">
            <a:extLst>
              <a:ext uri="{FF2B5EF4-FFF2-40B4-BE49-F238E27FC236}">
                <a16:creationId xmlns:a16="http://schemas.microsoft.com/office/drawing/2014/main" id="{D964A41B-2ED4-40FC-A9A1-BE33A0FBF133}"/>
              </a:ext>
            </a:extLst>
          </p:cNvPr>
          <p:cNvSpPr/>
          <p:nvPr/>
        </p:nvSpPr>
        <p:spPr>
          <a:xfrm>
            <a:off x="5974765" y="2656723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11">
            <a:extLst>
              <a:ext uri="{FF2B5EF4-FFF2-40B4-BE49-F238E27FC236}">
                <a16:creationId xmlns:a16="http://schemas.microsoft.com/office/drawing/2014/main" id="{D1BCEEFF-BCD8-4BE1-ADF0-3698C58C5D7C}"/>
              </a:ext>
            </a:extLst>
          </p:cNvPr>
          <p:cNvSpPr/>
          <p:nvPr/>
        </p:nvSpPr>
        <p:spPr>
          <a:xfrm>
            <a:off x="6373705" y="332316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11">
            <a:extLst>
              <a:ext uri="{FF2B5EF4-FFF2-40B4-BE49-F238E27FC236}">
                <a16:creationId xmlns:a16="http://schemas.microsoft.com/office/drawing/2014/main" id="{D7012F7F-5F17-4F99-903B-D7F781132915}"/>
              </a:ext>
            </a:extLst>
          </p:cNvPr>
          <p:cNvSpPr/>
          <p:nvPr/>
        </p:nvSpPr>
        <p:spPr>
          <a:xfrm>
            <a:off x="5830765" y="419167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311E737-F04A-4BD5-8394-76690EF8916C}"/>
              </a:ext>
            </a:extLst>
          </p:cNvPr>
          <p:cNvCxnSpPr>
            <a:cxnSpLocks/>
            <a:stCxn id="95" idx="6"/>
            <a:endCxn id="94" idx="4"/>
          </p:cNvCxnSpPr>
          <p:nvPr/>
        </p:nvCxnSpPr>
        <p:spPr>
          <a:xfrm flipV="1">
            <a:off x="6118765" y="3611160"/>
            <a:ext cx="398940" cy="724517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8F49087-A2F4-46B0-9713-6ED86B4A6526}"/>
              </a:ext>
            </a:extLst>
          </p:cNvPr>
          <p:cNvCxnSpPr>
            <a:cxnSpLocks/>
            <a:stCxn id="86" idx="5"/>
            <a:endCxn id="94" idx="0"/>
          </p:cNvCxnSpPr>
          <p:nvPr/>
        </p:nvCxnSpPr>
        <p:spPr>
          <a:xfrm>
            <a:off x="6220588" y="2902546"/>
            <a:ext cx="297117" cy="420614"/>
          </a:xfrm>
          <a:prstGeom prst="line">
            <a:avLst/>
          </a:prstGeom>
          <a:ln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7595A3-22B6-469D-A6B6-18B6E2A9BAAA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471041" y="2800723"/>
            <a:ext cx="250372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743A11F-A6F6-4700-9AAD-38FFABE78CF3}"/>
              </a:ext>
            </a:extLst>
          </p:cNvPr>
          <p:cNvCxnSpPr>
            <a:cxnSpLocks/>
            <a:stCxn id="14" idx="5"/>
            <a:endCxn id="257" idx="0"/>
          </p:cNvCxnSpPr>
          <p:nvPr/>
        </p:nvCxnSpPr>
        <p:spPr>
          <a:xfrm>
            <a:off x="3428864" y="2902546"/>
            <a:ext cx="1294038" cy="15349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0E1E7DF-F5E7-4FEA-B830-E03F5203FA51}"/>
              </a:ext>
            </a:extLst>
          </p:cNvPr>
          <p:cNvCxnSpPr>
            <a:cxnSpLocks/>
            <a:stCxn id="10" idx="5"/>
            <a:endCxn id="257" idx="1"/>
          </p:cNvCxnSpPr>
          <p:nvPr/>
        </p:nvCxnSpPr>
        <p:spPr>
          <a:xfrm>
            <a:off x="3010016" y="3568983"/>
            <a:ext cx="1611063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343FA6CD-0464-4CE2-81B8-6979CB6CA646}"/>
              </a:ext>
            </a:extLst>
          </p:cNvPr>
          <p:cNvCxnSpPr>
            <a:cxnSpLocks/>
            <a:stCxn id="94" idx="3"/>
            <a:endCxn id="257" idx="7"/>
          </p:cNvCxnSpPr>
          <p:nvPr/>
        </p:nvCxnSpPr>
        <p:spPr>
          <a:xfrm flipH="1">
            <a:off x="4824725" y="3568983"/>
            <a:ext cx="1591157" cy="91069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52">
            <a:extLst>
              <a:ext uri="{FF2B5EF4-FFF2-40B4-BE49-F238E27FC236}">
                <a16:creationId xmlns:a16="http://schemas.microsoft.com/office/drawing/2014/main" id="{00EB335C-8EB0-4549-99B5-56ECA70E0BDC}"/>
              </a:ext>
            </a:extLst>
          </p:cNvPr>
          <p:cNvSpPr/>
          <p:nvPr/>
        </p:nvSpPr>
        <p:spPr>
          <a:xfrm>
            <a:off x="6338140" y="328621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/>
              <p:nvPr/>
            </p:nvSpPr>
            <p:spPr>
              <a:xfrm>
                <a:off x="6696958" y="3167390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4E96259-8F48-4023-ACAC-6230929B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58" y="3167390"/>
                <a:ext cx="624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FBF828A3-9F7C-4E69-B8F9-C1D399D9B997}"/>
              </a:ext>
            </a:extLst>
          </p:cNvPr>
          <p:cNvSpPr/>
          <p:nvPr/>
        </p:nvSpPr>
        <p:spPr>
          <a:xfrm>
            <a:off x="975359" y="5858404"/>
            <a:ext cx="436438" cy="422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7C19501-E889-4517-AC47-B0014DF348AE}"/>
              </a:ext>
            </a:extLst>
          </p:cNvPr>
          <p:cNvSpPr txBox="1"/>
          <p:nvPr/>
        </p:nvSpPr>
        <p:spPr>
          <a:xfrm>
            <a:off x="1467921" y="5877193"/>
            <a:ext cx="441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頂点だけで盤面を表現できる</a:t>
            </a:r>
            <a:endParaRPr lang="en-US" altLang="ja-JP" sz="24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AC5FBDBC-4FAA-4DEC-A741-9E0554E213F2}"/>
                  </a:ext>
                </a:extLst>
              </p:cNvPr>
              <p:cNvSpPr txBox="1"/>
              <p:nvPr/>
            </p:nvSpPr>
            <p:spPr>
              <a:xfrm>
                <a:off x="925097" y="6312646"/>
                <a:ext cx="5755912" cy="5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0" dirty="0"/>
                  <a:t>盤面のパターンを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通</m:t>
                    </m:r>
                    <m:r>
                      <a:rPr lang="ja-JP" altLang="en-US" sz="2800" b="0" i="1" dirty="0" smtClean="0">
                        <a:latin typeface="Cambria Math" panose="02040503050406030204" pitchFamily="18" charset="0"/>
                      </a:rPr>
                      <m:t>り</m:t>
                    </m:r>
                  </m:oMath>
                </a14:m>
                <a:r>
                  <a:rPr lang="ja-JP" altLang="en-US" sz="2400" b="0" dirty="0"/>
                  <a:t>で記述できる</a:t>
                </a:r>
                <a:endParaRPr lang="en-US" altLang="ja-JP" sz="2400" b="0" dirty="0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AC5FBDBC-4FAA-4DEC-A741-9E0554E2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97" y="6312646"/>
                <a:ext cx="5755912" cy="520142"/>
              </a:xfrm>
              <a:prstGeom prst="rect">
                <a:avLst/>
              </a:prstGeom>
              <a:blipFill>
                <a:blip r:embed="rId4"/>
                <a:stretch>
                  <a:fillRect l="-1695" t="-3529" r="-106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コンテンツ プレースホルダー 2">
                <a:extLst>
                  <a:ext uri="{FF2B5EF4-FFF2-40B4-BE49-F238E27FC236}">
                    <a16:creationId xmlns:a16="http://schemas.microsoft.com/office/drawing/2014/main" id="{517CE03E-6C8B-47E9-AC0E-886B8B244E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5359" y="911215"/>
                <a:ext cx="7738578" cy="9961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sp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全ての頂点が</a:t>
                </a:r>
                <a:r>
                  <a:rPr lang="ja-JP" altLang="en-US" dirty="0">
                    <a:solidFill>
                      <a:srgbClr val="7030A0"/>
                    </a:solidFill>
                  </a:rPr>
                  <a:t>外面</a:t>
                </a:r>
                <a:r>
                  <a:rPr lang="ja-JP" altLang="en-US" dirty="0"/>
                  <a:t>に属しており，辺の交差がない．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までのパス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ja-JP" altLang="en-US" dirty="0"/>
                  <a:t>の頂点に順番をつける</a:t>
                </a:r>
                <a:endParaRPr lang="en-US" altLang="ja-JP" dirty="0"/>
              </a:p>
            </p:txBody>
          </p:sp>
        </mc:Choice>
        <mc:Fallback>
          <p:sp>
            <p:nvSpPr>
              <p:cNvPr id="38" name="コンテンツ プレースホルダー 2">
                <a:extLst>
                  <a:ext uri="{FF2B5EF4-FFF2-40B4-BE49-F238E27FC236}">
                    <a16:creationId xmlns:a16="http://schemas.microsoft.com/office/drawing/2014/main" id="{517CE03E-6C8B-47E9-AC0E-886B8B24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911215"/>
                <a:ext cx="7738578" cy="996170"/>
              </a:xfrm>
              <a:prstGeom prst="rect">
                <a:avLst/>
              </a:prstGeom>
              <a:blipFill>
                <a:blip r:embed="rId5"/>
                <a:stretch>
                  <a:fillRect l="-2758" t="-12195" r="-709" b="-14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/>
              <p:nvPr/>
            </p:nvSpPr>
            <p:spPr>
              <a:xfrm>
                <a:off x="2839550" y="4156749"/>
                <a:ext cx="547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0F87E66-13F7-4AB7-BAF8-C25216CE7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550" y="4156749"/>
                <a:ext cx="5471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/>
              <p:nvPr/>
            </p:nvSpPr>
            <p:spPr>
              <a:xfrm>
                <a:off x="2575522" y="2129471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7AFABEC-9751-43DD-8156-5540706D0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22" y="2129471"/>
                <a:ext cx="6401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/>
              <p:nvPr/>
            </p:nvSpPr>
            <p:spPr>
              <a:xfrm>
                <a:off x="3634724" y="1877170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8FFA3F7-E7D8-4F83-954B-9FA0BCB7B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24" y="1877170"/>
                <a:ext cx="6483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/>
              <p:nvPr/>
            </p:nvSpPr>
            <p:spPr>
              <a:xfrm>
                <a:off x="5043926" y="1930255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C10EC5B-E860-40C2-A439-806D277C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26" y="1930255"/>
                <a:ext cx="6483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/>
              <p:nvPr/>
            </p:nvSpPr>
            <p:spPr>
              <a:xfrm>
                <a:off x="6276401" y="2539113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E7DFA3B-2175-469C-BBB7-1F54FDF1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01" y="2539113"/>
                <a:ext cx="6483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/>
              <p:nvPr/>
            </p:nvSpPr>
            <p:spPr>
              <a:xfrm>
                <a:off x="3989588" y="4574909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1EEC880-17B5-4383-8D32-893C5AC1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588" y="4574909"/>
                <a:ext cx="55540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/>
              <p:nvPr/>
            </p:nvSpPr>
            <p:spPr>
              <a:xfrm>
                <a:off x="6053455" y="4298865"/>
                <a:ext cx="555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13AF5C-91E3-4636-AA79-F63B8B07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55" y="4298865"/>
                <a:ext cx="55540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712714-FBF9-4E55-83FC-52FAD832AA23}"/>
              </a:ext>
            </a:extLst>
          </p:cNvPr>
          <p:cNvSpPr txBox="1"/>
          <p:nvPr/>
        </p:nvSpPr>
        <p:spPr>
          <a:xfrm>
            <a:off x="937590" y="5027407"/>
            <a:ext cx="638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dirty="0"/>
              <a:t>辺の交差がないため</a:t>
            </a:r>
            <a:r>
              <a:rPr lang="ja-JP" altLang="en-US" sz="2400" dirty="0"/>
              <a:t>，先手の領地のなかで一番大きい数字</a:t>
            </a:r>
            <a:r>
              <a:rPr lang="en-US" altLang="ja-JP" sz="2400" dirty="0"/>
              <a:t>2</a:t>
            </a:r>
            <a:r>
              <a:rPr lang="ja-JP" altLang="en-US" sz="2400" dirty="0"/>
              <a:t>つだけで先手の領地を記述できる</a:t>
            </a:r>
            <a:endParaRPr lang="en-US" altLang="ja-JP" sz="2400" b="0" dirty="0"/>
          </a:p>
        </p:txBody>
      </p:sp>
    </p:spTree>
    <p:extLst>
      <p:ext uri="{BB962C8B-B14F-4D97-AF65-F5344CB8AC3E}">
        <p14:creationId xmlns:p14="http://schemas.microsoft.com/office/powerpoint/2010/main" val="8006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7506209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dirty="0"/>
                            <a:t>（勝つなら</a:t>
                          </a:r>
                          <a:r>
                            <a:rPr kumimoji="1" lang="en-US" altLang="ja-JP" sz="2800" dirty="0"/>
                            <a:t>YES/</a:t>
                          </a:r>
                        </a:p>
                        <a:p>
                          <a:pPr algn="l"/>
                          <a:r>
                            <a:rPr kumimoji="1" lang="ja-JP" altLang="en-US" sz="2800" dirty="0"/>
                            <a:t>負けるなら</a:t>
                          </a:r>
                          <a:r>
                            <a:rPr kumimoji="1" lang="en-US" altLang="ja-JP" sz="2800" dirty="0"/>
                            <a:t>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7506209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1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dirty="0" smtClean="0"/>
                            <a:t>（勝つなら</a:t>
                          </a:r>
                          <a:r>
                            <a:rPr kumimoji="1" lang="en-US" altLang="ja-JP" sz="2800" dirty="0" smtClean="0"/>
                            <a:t>YES/</a:t>
                          </a:r>
                        </a:p>
                        <a:p>
                          <a:pPr algn="l"/>
                          <a:r>
                            <a:rPr kumimoji="1" lang="ja-JP" altLang="en-US" sz="2800" dirty="0" smtClean="0"/>
                            <a:t>負けるなら</a:t>
                          </a:r>
                          <a:r>
                            <a:rPr kumimoji="1" lang="en-US" altLang="ja-JP" sz="2800" dirty="0" smtClean="0"/>
                            <a:t>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5830" y="967401"/>
              <a:ext cx="8778060" cy="2290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67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43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困難性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4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2505618"/>
                  </p:ext>
                </p:extLst>
              </p:nvPr>
            </p:nvGraphicFramePr>
            <p:xfrm>
              <a:off x="205830" y="967401"/>
              <a:ext cx="8778060" cy="22909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343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32397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89387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666775"/>
                  </a:tblGrid>
                  <a:tr h="4572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困難性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bg1"/>
                              </a:solidFill>
                            </a:rPr>
                            <a:t>手の制限あり</a:t>
                          </a:r>
                          <a:endParaRPr kumimoji="1" lang="ja-JP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>
                              <a:solidFill>
                                <a:schemeClr val="bg1"/>
                              </a:solidFill>
                            </a:rPr>
                            <a:t>手の制限なし</a:t>
                          </a:r>
                          <a:endParaRPr kumimoji="1" lang="ja-JP" alt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2" t="-207792" r="-364630" b="-2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テキスト ボックス 39"/>
          <p:cNvSpPr txBox="1"/>
          <p:nvPr/>
        </p:nvSpPr>
        <p:spPr>
          <a:xfrm>
            <a:off x="263367" y="3924099"/>
            <a:ext cx="57772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領地を増やせる色がある場合には，</a:t>
            </a:r>
            <a:endParaRPr lang="en-US" altLang="ja-JP" sz="2800" dirty="0"/>
          </a:p>
          <a:p>
            <a:r>
              <a:rPr lang="ja-JP" altLang="en-US" sz="2800" dirty="0"/>
              <a:t>領地を増やさない色を宣言することができない</a:t>
            </a:r>
            <a:endParaRPr kumimoji="1" lang="ja-JP" altLang="en-US" sz="2800" dirty="0"/>
          </a:p>
        </p:txBody>
      </p:sp>
      <p:sp>
        <p:nvSpPr>
          <p:cNvPr id="41" name="コンテンツ プレースホルダー 2"/>
          <p:cNvSpPr txBox="1">
            <a:spLocks/>
          </p:cNvSpPr>
          <p:nvPr/>
        </p:nvSpPr>
        <p:spPr>
          <a:xfrm>
            <a:off x="296589" y="5322638"/>
            <a:ext cx="5006341" cy="480131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という制限のもと研究されてきた．</a:t>
            </a:r>
            <a:endParaRPr lang="en-US" altLang="ja-JP" dirty="0"/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367" y="3443968"/>
            <a:ext cx="5473066" cy="480131"/>
          </a:xfrm>
        </p:spPr>
        <p:txBody>
          <a:bodyPr/>
          <a:lstStyle/>
          <a:p>
            <a:r>
              <a:rPr kumimoji="1" lang="ja-JP" altLang="en-US" dirty="0"/>
              <a:t>ゲームが終わることを保証するため，</a:t>
            </a:r>
            <a:endParaRPr kumimoji="1" lang="en-US" altLang="ja-JP" dirty="0"/>
          </a:p>
        </p:txBody>
      </p: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C033856B-D82A-4F19-869E-EEB560521A10}"/>
              </a:ext>
            </a:extLst>
          </p:cNvPr>
          <p:cNvSpPr txBox="1">
            <a:spLocks/>
          </p:cNvSpPr>
          <p:nvPr/>
        </p:nvSpPr>
        <p:spPr>
          <a:xfrm>
            <a:off x="262799" y="5763348"/>
            <a:ext cx="7543801" cy="99617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しかし実際は，そのような手が</a:t>
            </a:r>
            <a:endParaRPr lang="en-US" altLang="ja-JP" b="1" dirty="0"/>
          </a:p>
          <a:p>
            <a:r>
              <a:rPr lang="ja-JP" altLang="en-US" b="1" dirty="0"/>
              <a:t>ゲームを左右する可能性がある</a:t>
            </a:r>
            <a:endParaRPr lang="en-US" altLang="ja-JP" b="1" dirty="0"/>
          </a:p>
        </p:txBody>
      </p:sp>
      <p:sp>
        <p:nvSpPr>
          <p:cNvPr id="56" name="角丸四角形吹き出し 2">
            <a:extLst>
              <a:ext uri="{FF2B5EF4-FFF2-40B4-BE49-F238E27FC236}">
                <a16:creationId xmlns:a16="http://schemas.microsoft.com/office/drawing/2014/main" id="{0B1E6596-8AE3-4933-9AE4-FB6B595F00EF}"/>
              </a:ext>
            </a:extLst>
          </p:cNvPr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FD7CF37-273E-417A-A137-D7825EA9E1A5}"/>
              </a:ext>
            </a:extLst>
          </p:cNvPr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5698928-E68C-4E2E-A3EF-CE38FCAF5C1C}"/>
                </a:ext>
              </a:extLst>
            </p:cNvPr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E481E67-7EA5-4154-B96C-8E771AD2EC27}"/>
                </a:ext>
              </a:extLst>
            </p:cNvPr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4618521-0090-4CA0-B7C4-81EED1FCAA43}"/>
                </a:ext>
              </a:extLst>
            </p:cNvPr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42206C20-12B9-4467-B617-60D53564B522}"/>
                </a:ext>
              </a:extLst>
            </p:cNvPr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AD5C673B-9355-424B-84E7-7D0C3AEDB77E}"/>
                </a:ext>
              </a:extLst>
            </p:cNvPr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B394BDE-0224-4F0C-98AC-2F190070AF21}"/>
                </a:ext>
              </a:extLst>
            </p:cNvPr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FC8F7B65-F55C-450F-B2C6-7605AA7087A3}"/>
                </a:ext>
              </a:extLst>
            </p:cNvPr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DCA85347-150D-438F-8BA8-943A427D4B3C}"/>
                </a:ext>
              </a:extLst>
            </p:cNvPr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B3792ECC-D27D-422C-BE17-F322F686C80F}"/>
                </a:ext>
              </a:extLst>
            </p:cNvPr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A627FC9-0C35-4DD6-AC61-19C085A281DE}"/>
                </a:ext>
              </a:extLst>
            </p:cNvPr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F2B23EC-228A-46E2-B7F5-88FA0495B588}"/>
                </a:ext>
              </a:extLst>
            </p:cNvPr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7C51D58-AE39-4C5A-9663-7777E1DAAD20}"/>
                </a:ext>
              </a:extLst>
            </p:cNvPr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F14B8EE-5F2D-48E2-BCCE-10A8A2AF14B2}"/>
                </a:ext>
              </a:extLst>
            </p:cNvPr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B085C32D-44A3-4BCB-B992-D9CF86A95EEC}"/>
                </a:ext>
              </a:extLst>
            </p:cNvPr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C73D5DDE-3FB7-45CF-8F5B-0667F641A1FC}"/>
                </a:ext>
              </a:extLst>
            </p:cNvPr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64EDCBE-31E5-40B1-B820-BDA431E002F7}"/>
                </a:ext>
              </a:extLst>
            </p:cNvPr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49B4DD41-D807-4AD1-948F-33690CF2DAEE}"/>
                </a:ext>
              </a:extLst>
            </p:cNvPr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BF3A6EE-0741-4121-9DFA-CE9456F6101F}"/>
                </a:ext>
              </a:extLst>
            </p:cNvPr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ECCEDBC8-23E7-4979-9E27-6E7007F9E295}"/>
                </a:ext>
              </a:extLst>
            </p:cNvPr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90F527B7-3977-4580-9AEB-DB96278B3B4E}"/>
                </a:ext>
              </a:extLst>
            </p:cNvPr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9E094378-D22D-4EC4-AE22-8B9CD5350055}"/>
                </a:ext>
              </a:extLst>
            </p:cNvPr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556EC82-CDA4-4675-A96D-CD73509BFAA8}"/>
                </a:ext>
              </a:extLst>
            </p:cNvPr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722F3CC-618E-412E-BE24-DCEB16B0B532}"/>
                </a:ext>
              </a:extLst>
            </p:cNvPr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6D5E2E88-D94D-4E9D-B835-756B150F513D}"/>
                </a:ext>
              </a:extLst>
            </p:cNvPr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A5377D79-53D9-4B68-AA56-C3162B36D6F1}"/>
                </a:ext>
              </a:extLst>
            </p:cNvPr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18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76200">
          <a:tailEnd type="triangle"/>
        </a:ln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lIns="0" tIns="45720" rIns="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31463</TotalTime>
  <Words>3059</Words>
  <Application>Microsoft Office PowerPoint</Application>
  <PresentationFormat>画面に合わせる (4:3)</PresentationFormat>
  <Paragraphs>689</Paragraphs>
  <Slides>59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4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問題の定義をし直す</vt:lpstr>
      <vt:lpstr>自分の結果</vt:lpstr>
      <vt:lpstr>外平面グラフ</vt:lpstr>
      <vt:lpstr>外平面グラフ</vt:lpstr>
      <vt:lpstr>外平面グラフ</vt:lpstr>
      <vt:lpstr>外平面グラフ</vt:lpstr>
      <vt:lpstr>先行研究の説明[FW12]</vt:lpstr>
      <vt:lpstr>先行研究の説明[FW12]</vt:lpstr>
      <vt:lpstr>先行研究の説明[FW12]</vt:lpstr>
      <vt:lpstr>外平面グラフ</vt:lpstr>
      <vt:lpstr>外平面グラフ</vt:lpstr>
      <vt:lpstr>外平面グラフ</vt:lpstr>
      <vt:lpstr>ゲームグラフのイメージ図</vt:lpstr>
      <vt:lpstr>アイデア</vt:lpstr>
      <vt:lpstr>ゲームグラフのイメージ図</vt:lpstr>
      <vt:lpstr>ゲームグラフのイメージ図</vt:lpstr>
      <vt:lpstr>ゲームグラフのイメージ図</vt:lpstr>
      <vt:lpstr>ゲームグラフのイメージ図</vt:lpstr>
      <vt:lpstr>ゲームグラフのイメージ図</vt:lpstr>
      <vt:lpstr>頂点の勝敗の決め方</vt:lpstr>
      <vt:lpstr>頂点の勝敗の決め方</vt:lpstr>
      <vt:lpstr>頂点の勝敗の決め方</vt:lpstr>
      <vt:lpstr>頂点の勝敗の決め方</vt:lpstr>
      <vt:lpstr>頂点の勝敗の決め方</vt:lpstr>
      <vt:lpstr>頂点の勝敗の決め方</vt:lpstr>
      <vt:lpstr>頂点の勝敗の決め方</vt:lpstr>
      <vt:lpstr>頂点の勝敗の決め方</vt:lpstr>
      <vt:lpstr>計算時間について</vt:lpstr>
      <vt:lpstr>勝敗決定のアルゴリズム</vt:lpstr>
      <vt:lpstr>まとめと今後の目標</vt:lpstr>
      <vt:lpstr>minimax法</vt:lpstr>
      <vt:lpstr>PowerPoint プレゼンテーション</vt:lpstr>
      <vt:lpstr>PowerPoint プレゼンテーション</vt:lpstr>
      <vt:lpstr>頂点の勝敗の決め方</vt:lpstr>
      <vt:lpstr>外平面グラフ</vt:lpstr>
      <vt:lpstr>PowerPoint プレゼンテーション</vt:lpstr>
      <vt:lpstr>アイデア</vt:lpstr>
      <vt:lpstr>PowerPoint プレゼンテーション</vt:lpstr>
      <vt:lpstr>PowerPoint プレゼンテーション</vt:lpstr>
      <vt:lpstr>PowerPoint プレゼンテーション</vt:lpstr>
      <vt:lpstr>ゲームグラフのイメージ図</vt:lpstr>
      <vt:lpstr>ゲームグラフのイメージ図</vt:lpstr>
      <vt:lpstr>PowerPoint プレゼンテーション</vt:lpstr>
      <vt:lpstr>制限付きで研究されてきた</vt:lpstr>
      <vt:lpstr>まとめと今後の目標</vt:lpstr>
      <vt:lpstr>既存の結果</vt:lpstr>
      <vt:lpstr>既存の結果</vt:lpstr>
      <vt:lpstr>制限の動機</vt:lpstr>
      <vt:lpstr>既存の結果</vt:lpstr>
      <vt:lpstr>外平面グラフ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882</cp:revision>
  <cp:lastPrinted>2019-02-07T03:59:06Z</cp:lastPrinted>
  <dcterms:created xsi:type="dcterms:W3CDTF">2018-10-26T05:41:54Z</dcterms:created>
  <dcterms:modified xsi:type="dcterms:W3CDTF">2020-06-01T14:53:38Z</dcterms:modified>
</cp:coreProperties>
</file>