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5" d="100"/>
          <a:sy n="35" d="100"/>
        </p:scale>
        <p:origin x="90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1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7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86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5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08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2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92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02C0-14C3-4191-B625-BCEA22DD114B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7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495720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438122" y="145687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1902948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973297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639720" y="1600878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639720" y="279864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190948" y="160087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72612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3508472" y="145687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4043647" y="145687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379647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3261298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438122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1902948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2973297" y="251064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2190948" y="265464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72612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508472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4043647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379647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3261298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783720" y="265464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8770616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8770616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9826407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9058617" y="1318108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9058617" y="1888878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7995899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7995899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8380793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8241722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8241722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8626617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8626617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7226111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7226111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7611005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7471934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7471934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6451394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6451394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6836288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6697217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6697217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7082112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7082112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7856828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7856828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8770616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8770616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7995899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7995899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8380793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8241722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8241722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8626617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8626617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7226111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7226111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7611005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7471934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7471934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451394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6451394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6836288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6697217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6697217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7082112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7082112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7856828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7856828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8770616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8770616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7995899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7995899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8380793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8241722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8241722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8626617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8626617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7226111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7226111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7611005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7471934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7471934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6451394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6451394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6836288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6697217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6697217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7082112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7082112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7856828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7856828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8770616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770616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7995899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995899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8380793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824172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824172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8626617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8626617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7226111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7226111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7611005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7471934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7471934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6451394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6451394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836288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6697217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6697217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7082112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7082112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785682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785682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9058617" y="237187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9058617" y="265464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9058617" y="265464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9058617" y="265464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438122" y="356440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1902948" y="356440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297329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190948" y="370840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72612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3508472" y="356440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404364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379647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3261298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5284576" y="1366877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5284576" y="2420640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5284576" y="3474403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5284576" y="4875782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11028630" y="2215970"/>
            <a:ext cx="871921" cy="87067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10114407" y="2651305"/>
            <a:ext cx="914223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4222170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4222170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3447453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3447453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3832347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3693276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3693276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4078171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4078171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677665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2677665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3062559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92348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92348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902948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1902948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2287842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2148771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2148771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2533666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2533666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330838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330838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9058617" y="2654640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9058617" y="2654640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639720" y="2798640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639720" y="2798640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4331648" y="160087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4331648" y="265464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4331648" y="3708403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5752576" y="131810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5752576" y="160087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5752576" y="237187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5752576" y="265464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5752576" y="3436363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5752576" y="3708404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4510170" y="4827012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4510170" y="5109782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5752576" y="4827012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5752576" y="5109782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984139" y="-276832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7598081" y="-365571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3049634" y="4565935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960546" y="1426464"/>
            <a:ext cx="368382" cy="272466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3" y="2168880"/>
            <a:ext cx="11142893" cy="30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495720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438122" y="14568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1902948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973297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639720" y="1600878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639720" y="279864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190948" y="160087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72612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3508472" y="14568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4043647" y="145687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379647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3261298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438122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1902948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2973297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2190948" y="265464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72612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508472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4043647" y="251064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379647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3261298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783720" y="265464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8770616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8770616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9826407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9058617" y="1318108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9058617" y="1888878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7995899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7995899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8380793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8241722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8241722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8626617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8626617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7226111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7226111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7611005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7471934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7471934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6451394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6451394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6836288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6697217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6697217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7082112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7082112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7856828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7856828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8770616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8770616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7995899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7995899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8380793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8241722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8241722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8626617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8626617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7226111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7226111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7611005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7471934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7471934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451394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6451394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6836288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6697217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6697217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7082112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7082112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7856828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7856828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8770616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8770616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7995899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7995899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8380793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8241722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8241722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8626617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8626617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7226111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7226111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7611005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7471934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7471934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6451394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6451394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6836288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6697217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6697217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7082112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7082112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7856828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7856828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8770616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770616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7995899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995899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8380793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824172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824172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8626617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8626617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7226111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7226111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7611005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7471934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7471934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6451394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6451394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836288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6697217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6697217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7082112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7082112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785682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785682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9058617" y="237187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9058617" y="265464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9058617" y="265464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9058617" y="265464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438122" y="356440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1902948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297329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190948" y="370840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72612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3508472" y="356440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4043647" y="356440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379647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3261298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5284576" y="136687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5284576" y="242064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5284576" y="347440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5284576" y="4875782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11028630" y="221597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10114407" y="2651305"/>
            <a:ext cx="914223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4222170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4222170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3447453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3447453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3832347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3693276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3693276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4078171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4078171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677665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2677665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3062559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92348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92348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902948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1902948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2287842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2148771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2148771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2533666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2533666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330838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330838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9058617" y="2654640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9058617" y="2654640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639720" y="2798640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639720" y="2798640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4331648" y="160087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4331648" y="265464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4331648" y="3708403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5752576" y="131810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5752576" y="160087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5752576" y="237187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5752576" y="265464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5752576" y="3436363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5752576" y="3708404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4510170" y="4827012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4510170" y="5109782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5752576" y="4827012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5752576" y="5109782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984139" y="-276832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7598081" y="-365571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3049634" y="4565935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960546" y="1426464"/>
            <a:ext cx="368382" cy="272466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8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44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5</cp:revision>
  <dcterms:created xsi:type="dcterms:W3CDTF">2019-11-12T06:42:12Z</dcterms:created>
  <dcterms:modified xsi:type="dcterms:W3CDTF">2019-11-18T04:00:38Z</dcterms:modified>
</cp:coreProperties>
</file>