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86"/>
  </p:notesMasterIdLst>
  <p:handoutMasterIdLst>
    <p:handoutMasterId r:id="rId87"/>
  </p:handoutMasterIdLst>
  <p:sldIdLst>
    <p:sldId id="256" r:id="rId2"/>
    <p:sldId id="259" r:id="rId3"/>
    <p:sldId id="267" r:id="rId4"/>
    <p:sldId id="265" r:id="rId5"/>
    <p:sldId id="260" r:id="rId6"/>
    <p:sldId id="261" r:id="rId7"/>
    <p:sldId id="289" r:id="rId8"/>
    <p:sldId id="438" r:id="rId9"/>
    <p:sldId id="631" r:id="rId10"/>
    <p:sldId id="426" r:id="rId11"/>
    <p:sldId id="588" r:id="rId12"/>
    <p:sldId id="585" r:id="rId13"/>
    <p:sldId id="458" r:id="rId14"/>
    <p:sldId id="437" r:id="rId15"/>
    <p:sldId id="570" r:id="rId16"/>
    <p:sldId id="592" r:id="rId17"/>
    <p:sldId id="632" r:id="rId18"/>
    <p:sldId id="633" r:id="rId19"/>
    <p:sldId id="595" r:id="rId20"/>
    <p:sldId id="596" r:id="rId21"/>
    <p:sldId id="630" r:id="rId22"/>
    <p:sldId id="590" r:id="rId23"/>
    <p:sldId id="597" r:id="rId24"/>
    <p:sldId id="610" r:id="rId25"/>
    <p:sldId id="599" r:id="rId26"/>
    <p:sldId id="600" r:id="rId27"/>
    <p:sldId id="601" r:id="rId28"/>
    <p:sldId id="604" r:id="rId29"/>
    <p:sldId id="605" r:id="rId30"/>
    <p:sldId id="606" r:id="rId31"/>
    <p:sldId id="650" r:id="rId32"/>
    <p:sldId id="651" r:id="rId33"/>
    <p:sldId id="608" r:id="rId34"/>
    <p:sldId id="611" r:id="rId35"/>
    <p:sldId id="612" r:id="rId36"/>
    <p:sldId id="613" r:id="rId37"/>
    <p:sldId id="614" r:id="rId38"/>
    <p:sldId id="615" r:id="rId39"/>
    <p:sldId id="616" r:id="rId40"/>
    <p:sldId id="617" r:id="rId41"/>
    <p:sldId id="622" r:id="rId42"/>
    <p:sldId id="624" r:id="rId43"/>
    <p:sldId id="625" r:id="rId44"/>
    <p:sldId id="626" r:id="rId45"/>
    <p:sldId id="647" r:id="rId46"/>
    <p:sldId id="627" r:id="rId47"/>
    <p:sldId id="628" r:id="rId48"/>
    <p:sldId id="655" r:id="rId49"/>
    <p:sldId id="656" r:id="rId50"/>
    <p:sldId id="657" r:id="rId51"/>
    <p:sldId id="658" r:id="rId52"/>
    <p:sldId id="661" r:id="rId53"/>
    <p:sldId id="659" r:id="rId54"/>
    <p:sldId id="662" r:id="rId55"/>
    <p:sldId id="663" r:id="rId56"/>
    <p:sldId id="664" r:id="rId57"/>
    <p:sldId id="665" r:id="rId58"/>
    <p:sldId id="629" r:id="rId59"/>
    <p:sldId id="591" r:id="rId60"/>
    <p:sldId id="618" r:id="rId61"/>
    <p:sldId id="645" r:id="rId62"/>
    <p:sldId id="621" r:id="rId63"/>
    <p:sldId id="634" r:id="rId64"/>
    <p:sldId id="635" r:id="rId65"/>
    <p:sldId id="636" r:id="rId66"/>
    <p:sldId id="637" r:id="rId67"/>
    <p:sldId id="638" r:id="rId68"/>
    <p:sldId id="639" r:id="rId69"/>
    <p:sldId id="640" r:id="rId70"/>
    <p:sldId id="643" r:id="rId71"/>
    <p:sldId id="649" r:id="rId72"/>
    <p:sldId id="666" r:id="rId73"/>
    <p:sldId id="620" r:id="rId74"/>
    <p:sldId id="563" r:id="rId75"/>
    <p:sldId id="667" r:id="rId76"/>
    <p:sldId id="668" r:id="rId77"/>
    <p:sldId id="584" r:id="rId78"/>
    <p:sldId id="258" r:id="rId79"/>
    <p:sldId id="586" r:id="rId80"/>
    <p:sldId id="587" r:id="rId81"/>
    <p:sldId id="562" r:id="rId82"/>
    <p:sldId id="593" r:id="rId83"/>
    <p:sldId id="594" r:id="rId84"/>
    <p:sldId id="623" r:id="rId85"/>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53"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0066FF"/>
    <a:srgbClr val="0099FF"/>
    <a:srgbClr val="CC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8" autoAdjust="0"/>
    <p:restoredTop sz="94074" autoAdjust="0"/>
  </p:normalViewPr>
  <p:slideViewPr>
    <p:cSldViewPr snapToGrid="0">
      <p:cViewPr varScale="1">
        <p:scale>
          <a:sx n="77" d="100"/>
          <a:sy n="77" d="100"/>
        </p:scale>
        <p:origin x="90" y="516"/>
      </p:cViewPr>
      <p:guideLst>
        <p:guide orient="horz" pos="2478"/>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2019/11/18</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2019/11/18</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a:t>
            </a:r>
            <a:r>
              <a:rPr kumimoji="1" lang="ja-JP" altLang="en-US" dirty="0"/>
              <a:t>分ぐらい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帰着の説明いる</a:t>
            </a:r>
            <a:endParaRPr kumimoji="1" lang="en-US" altLang="ja-JP" dirty="0"/>
          </a:p>
          <a:p>
            <a:r>
              <a:rPr kumimoji="1" lang="ja-JP" altLang="en-US" dirty="0"/>
              <a:t>最短共通上位列問題よりも難しいと証明した</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2915920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1844608"/>
          </a:xfrm>
          <a:prstGeom prst="rect">
            <a:avLst/>
          </a:prstGeom>
        </p:spPr>
        <p:txBody>
          <a:bodyPr vert="horz" lIns="0" tIns="45720" rIns="0" bIns="45720" rtlCol="0">
            <a:sp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1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3" Type="http://schemas.openxmlformats.org/officeDocument/2006/relationships/image" Target="../media/image25.png"/><Relationship Id="rId12" Type="http://schemas.openxmlformats.org/officeDocument/2006/relationships/image" Target="../media/image240.png"/><Relationship Id="rId2" Type="http://schemas.openxmlformats.org/officeDocument/2006/relationships/image" Target="../media/image20.png"/><Relationship Id="rId1" Type="http://schemas.openxmlformats.org/officeDocument/2006/relationships/slideLayout" Target="../slideLayouts/slideLayout2.xml"/><Relationship Id="rId10" Type="http://schemas.openxmlformats.org/officeDocument/2006/relationships/image" Target="../media/image252.png"/><Relationship Id="rId1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3.png"/><Relationship Id="rId2"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10.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230.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80.png"/></Relationships>
</file>

<file path=ppt/slides/_rels/slide79.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230.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8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230.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80.png"/></Relationships>
</file>

<file path=ppt/slides/_rels/slide81.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00.png"/><Relationship Id="rId1" Type="http://schemas.openxmlformats.org/officeDocument/2006/relationships/slideLayout" Target="../slideLayouts/slideLayout2.xml"/><Relationship Id="rId4" Type="http://schemas.openxmlformats.org/officeDocument/2006/relationships/image" Target="../media/image411.png"/></Relationships>
</file>

<file path=ppt/slides/_rels/slide83.xml.rels><?xml version="1.0" encoding="UTF-8" standalone="yes"?>
<Relationships xmlns="http://schemas.openxmlformats.org/package/2006/relationships"><Relationship Id="rId12" Type="http://schemas.openxmlformats.org/officeDocument/2006/relationships/image" Target="../media/image43.png"/><Relationship Id="rId1" Type="http://schemas.openxmlformats.org/officeDocument/2006/relationships/slideLayout" Target="../slideLayouts/slideLayout2.xml"/><Relationship Id="rId11" Type="http://schemas.openxmlformats.org/officeDocument/2006/relationships/image" Target="../media/image42.png"/><Relationship Id="rId10" Type="http://schemas.openxmlformats.org/officeDocument/2006/relationships/image" Target="../media/image252.png"/></Relationships>
</file>

<file path=ppt/slides/_rels/slide8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kumimoji="1" lang="ja-JP" altLang="en-US" dirty="0"/>
              <a:t>領地拡大型ゲームの</a:t>
            </a:r>
            <a:r>
              <a:rPr kumimoji="1" lang="en-US" altLang="ja-JP" dirty="0"/>
              <a:t/>
            </a:r>
            <a:br>
              <a:rPr kumimoji="1" lang="en-US" altLang="ja-JP" dirty="0"/>
            </a:br>
            <a:r>
              <a:rPr lang="ja-JP" altLang="en-US" dirty="0"/>
              <a:t>対戦アルゴリズムに</a:t>
            </a:r>
            <a:r>
              <a:rPr lang="en-US" altLang="ja-JP" dirty="0"/>
              <a:t/>
            </a:r>
            <a:br>
              <a:rPr lang="en-US" altLang="ja-JP" dirty="0"/>
            </a:br>
            <a:r>
              <a:rPr lang="ja-JP" altLang="en-US" dirty="0"/>
              <a:t>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修士</a:t>
            </a:r>
            <a:r>
              <a:rPr kumimoji="1" lang="en-US" altLang="ja-JP" sz="2800" dirty="0"/>
              <a:t>1</a:t>
            </a:r>
            <a:r>
              <a:rPr kumimoji="1" lang="ja-JP" altLang="en-US" sz="2800" dirty="0"/>
              <a:t>年　小田将也</a:t>
            </a:r>
          </a:p>
        </p:txBody>
      </p:sp>
      <p:sp>
        <p:nvSpPr>
          <p:cNvPr id="5" name="正方形/長方形 4"/>
          <p:cNvSpPr/>
          <p:nvPr/>
        </p:nvSpPr>
        <p:spPr>
          <a:xfrm>
            <a:off x="1552481" y="1912243"/>
            <a:ext cx="5377154" cy="84508"/>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吹き出し 3"/>
          <p:cNvSpPr/>
          <p:nvPr/>
        </p:nvSpPr>
        <p:spPr>
          <a:xfrm>
            <a:off x="6396146" y="2815163"/>
            <a:ext cx="2571909" cy="978948"/>
          </a:xfrm>
          <a:prstGeom prst="wedgeRoundRectCallout">
            <a:avLst>
              <a:gd name="adj1" fmla="val -36841"/>
              <a:gd name="adj2" fmla="val -125778"/>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5400" dirty="0"/>
              <a:t>Flood-It</a:t>
            </a:r>
            <a:endParaRPr kumimoji="1" lang="ja-JP" altLang="en-US" sz="5400" dirty="0"/>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D4F6492-A51F-4C63-AFD4-2658EC392FB2}"/>
              </a:ext>
            </a:extLst>
          </p:cNvPr>
          <p:cNvSpPr>
            <a:spLocks noGrp="1"/>
          </p:cNvSpPr>
          <p:nvPr>
            <p:ph type="title"/>
          </p:nvPr>
        </p:nvSpPr>
        <p:spPr/>
        <p:txBody>
          <a:bodyPr/>
          <a:lstStyle/>
          <a:p>
            <a:r>
              <a:rPr lang="ja-JP" altLang="en-US" dirty="0"/>
              <a:t>既存</a:t>
            </a:r>
            <a:r>
              <a:rPr kumimoji="1" lang="ja-JP" altLang="en-US" dirty="0"/>
              <a:t>の結果</a:t>
            </a:r>
          </a:p>
        </p:txBody>
      </p:sp>
      <p:sp>
        <p:nvSpPr>
          <p:cNvPr id="4" name="スライド番号プレースホルダー 3">
            <a:extLst>
              <a:ext uri="{FF2B5EF4-FFF2-40B4-BE49-F238E27FC236}">
                <a16:creationId xmlns:a16="http://schemas.microsoft.com/office/drawing/2014/main" xmlns="" id="{333BC96F-3A99-41E3-BD58-A80E575D3F95}"/>
              </a:ext>
            </a:extLst>
          </p:cNvPr>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xmlns="" id="{1C69B798-EB63-4861-A7FD-6D2A9E4B3BBB}"/>
                  </a:ext>
                </a:extLst>
              </p:cNvPr>
              <p:cNvGraphicFramePr>
                <a:graphicFrameLocks/>
              </p:cNvGraphicFramePr>
              <p:nvPr>
                <p:extLst>
                  <p:ext uri="{D42A27DB-BD31-4B8C-83A1-F6EECF244321}">
                    <p14:modId xmlns:p14="http://schemas.microsoft.com/office/powerpoint/2010/main" val="3458905692"/>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val="20000"/>
                        </a:ext>
                      </a:extLst>
                    </a:gridCol>
                    <a:gridCol w="1597344">
                      <a:extLst>
                        <a:ext uri="{9D8B030D-6E8A-4147-A177-3AD203B41FA5}">
                          <a16:colId xmlns:a16="http://schemas.microsoft.com/office/drawing/2014/main" xmlns="" val="20001"/>
                        </a:ext>
                      </a:extLst>
                    </a:gridCol>
                    <a:gridCol w="3206798">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b="1" u="sng"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en-US" altLang="ja-JP" sz="2400" b="1" u="sng" dirty="0"/>
                            <a:t>FW12</a:t>
                          </a:r>
                          <a:r>
                            <a:rPr kumimoji="1" lang="en-US" altLang="ja-JP" sz="2400" dirty="0"/>
                            <a:t>]</a:t>
                          </a:r>
                          <a:endParaRPr kumimoji="1" lang="ja-JP" altLang="en-US" sz="2400" dirty="0"/>
                        </a:p>
                      </a:txBody>
                      <a:tcPr/>
                    </a:tc>
                    <a:extLst>
                      <a:ext uri="{0D108BD9-81ED-4DB2-BD59-A6C34878D82A}">
                        <a16:rowId xmlns:a16="http://schemas.microsoft.com/office/drawing/2014/main" xmlns=""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a:t>
                          </a:r>
                          <a:r>
                            <a:rPr kumimoji="1" lang="en-US" altLang="ja-JP" sz="2400" b="1" u="sng" dirty="0"/>
                            <a:t>FW12</a:t>
                          </a:r>
                          <a:r>
                            <a:rPr kumimoji="1" lang="en-US" altLang="ja-JP" sz="2400" dirty="0"/>
                            <a:t>]</a:t>
                          </a:r>
                          <a:endParaRPr kumimoji="1" lang="ja-JP" altLang="en-US" sz="2400" dirty="0"/>
                        </a:p>
                      </a:txBody>
                      <a:tcPr/>
                    </a:tc>
                    <a:extLst>
                      <a:ext uri="{0D108BD9-81ED-4DB2-BD59-A6C34878D82A}">
                        <a16:rowId xmlns:a16="http://schemas.microsoft.com/office/drawing/2014/main" xmlns=""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xmlns=""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xmlns=""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a14="http://schemas.microsoft.com/office/drawing/2010/main" xmlns="" id="{1C69B798-EB63-4861-A7FD-6D2A9E4B3BBB}"/>
                  </a:ext>
                </a:extLst>
              </p:cNvPr>
              <p:cNvGraphicFramePr>
                <a:graphicFrameLocks/>
              </p:cNvGraphicFramePr>
              <p:nvPr>
                <p:extLst>
                  <p:ext uri="{D42A27DB-BD31-4B8C-83A1-F6EECF244321}">
                    <p14:modId xmlns:p14="http://schemas.microsoft.com/office/powerpoint/2010/main" val="3458905692"/>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a14="http://schemas.microsoft.com/office/drawing/2010/main" xmlns="" val="20000"/>
                        </a:ext>
                      </a:extLst>
                    </a:gridCol>
                    <a:gridCol w="1597344">
                      <a:extLst>
                        <a:ext uri="{9D8B030D-6E8A-4147-A177-3AD203B41FA5}">
                          <a16:colId xmlns:a16="http://schemas.microsoft.com/office/drawing/2014/main" xmlns:a14="http://schemas.microsoft.com/office/drawing/2010/main" xmlns="" val="20001"/>
                        </a:ext>
                      </a:extLst>
                    </a:gridCol>
                    <a:gridCol w="3206798">
                      <a:extLst>
                        <a:ext uri="{9D8B030D-6E8A-4147-A177-3AD203B41FA5}">
                          <a16:colId xmlns:a16="http://schemas.microsoft.com/office/drawing/2014/main" xmlns:a14="http://schemas.microsoft.com/office/drawing/2010/main" xmlns=""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a14="http://schemas.microsoft.com/office/drawing/2010/main" xmlns=""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b="1" u="sng"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en-US" altLang="ja-JP" sz="2400" b="1" u="sng" dirty="0"/>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a:t>
                          </a:r>
                          <a:r>
                            <a:rPr kumimoji="1" lang="en-US" altLang="ja-JP" sz="2400" b="1" u="sng" dirty="0"/>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xmlns:a14="http://schemas.microsoft.com/office/drawing/2010/main" xmlns=""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xmlns:a14="http://schemas.microsoft.com/office/drawing/2010/main" xmlns="" val="1921047448"/>
                      </a:ext>
                    </a:extLst>
                  </a:tr>
                </a:tbl>
              </a:graphicData>
            </a:graphic>
          </p:graphicFrame>
        </mc:Fallback>
      </mc:AlternateContent>
      <p:sp>
        <p:nvSpPr>
          <p:cNvPr id="45" name="コンテンツ プレースホルダー 2"/>
          <p:cNvSpPr>
            <a:spLocks noGrp="1"/>
          </p:cNvSpPr>
          <p:nvPr>
            <p:ph idx="1"/>
          </p:nvPr>
        </p:nvSpPr>
        <p:spPr>
          <a:xfrm>
            <a:off x="822959" y="3933825"/>
            <a:ext cx="7543801" cy="480131"/>
          </a:xfrm>
        </p:spPr>
        <p:txBody>
          <a:bodyPr/>
          <a:lstStyle/>
          <a:p>
            <a:r>
              <a:rPr lang="en-US" altLang="ja-JP" dirty="0"/>
              <a:t>[</a:t>
            </a:r>
            <a:r>
              <a:rPr lang="en-US" altLang="ja-JP" b="1" dirty="0"/>
              <a:t>FW12</a:t>
            </a:r>
            <a:r>
              <a:rPr lang="en-US" altLang="ja-JP" dirty="0"/>
              <a:t>]</a:t>
            </a:r>
            <a:r>
              <a:rPr lang="ja-JP" altLang="en-US" dirty="0"/>
              <a:t>では</a:t>
            </a:r>
            <a:r>
              <a:rPr kumimoji="1" lang="ja-JP" altLang="en-US" dirty="0"/>
              <a:t>ゲームが終わることを保証するため，</a:t>
            </a:r>
            <a:endParaRPr kumimoji="1" lang="en-US" altLang="ja-JP" dirty="0"/>
          </a:p>
        </p:txBody>
      </p:sp>
      <p:sp>
        <p:nvSpPr>
          <p:cNvPr id="46" name="テキスト ボックス 45"/>
          <p:cNvSpPr txBox="1"/>
          <p:nvPr/>
        </p:nvSpPr>
        <p:spPr>
          <a:xfrm>
            <a:off x="1012371" y="4775209"/>
            <a:ext cx="7119257" cy="954107"/>
          </a:xfrm>
          <a:prstGeom prst="rect">
            <a:avLst/>
          </a:prstGeom>
          <a:noFill/>
          <a:ln>
            <a:solidFill>
              <a:schemeClr val="tx1"/>
            </a:solidFill>
          </a:ln>
        </p:spPr>
        <p:txBody>
          <a:bodyPr wrap="none" rtlCol="0">
            <a:spAutoFit/>
          </a:bodyPr>
          <a:lstStyle/>
          <a:p>
            <a:r>
              <a:rPr lang="ja-JP" altLang="en-US" sz="2800" dirty="0"/>
              <a:t>領地を増やせる色がある場合には，</a:t>
            </a:r>
            <a:endParaRPr lang="en-US" altLang="ja-JP" sz="2800" dirty="0"/>
          </a:p>
          <a:p>
            <a:r>
              <a:rPr lang="ja-JP" altLang="en-US" sz="2800" dirty="0"/>
              <a:t>領地を増やさない色を宣言することができない</a:t>
            </a:r>
            <a:endParaRPr kumimoji="1" lang="ja-JP" altLang="en-US" sz="2800" dirty="0"/>
          </a:p>
        </p:txBody>
      </p:sp>
      <p:sp>
        <p:nvSpPr>
          <p:cNvPr id="47" name="コンテンツ プレースホルダー 2"/>
          <p:cNvSpPr txBox="1">
            <a:spLocks/>
          </p:cNvSpPr>
          <p:nvPr/>
        </p:nvSpPr>
        <p:spPr>
          <a:xfrm>
            <a:off x="822959" y="6001164"/>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という制限のもと研究されてきた．</a:t>
            </a:r>
            <a:endParaRPr lang="en-US" altLang="ja-JP" dirty="0"/>
          </a:p>
        </p:txBody>
      </p:sp>
    </p:spTree>
    <p:extLst>
      <p:ext uri="{BB962C8B-B14F-4D97-AF65-F5344CB8AC3E}">
        <p14:creationId xmlns:p14="http://schemas.microsoft.com/office/powerpoint/2010/main" val="15289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p:bldP spid="46" grpId="0" animBg="1"/>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制限付きで研究されてきた</a:t>
            </a:r>
          </a:p>
        </p:txBody>
      </p:sp>
      <p:sp>
        <p:nvSpPr>
          <p:cNvPr id="3" name="コンテンツ プレースホルダー 2"/>
          <p:cNvSpPr>
            <a:spLocks noGrp="1"/>
          </p:cNvSpPr>
          <p:nvPr>
            <p:ph idx="1"/>
          </p:nvPr>
        </p:nvSpPr>
        <p:spPr>
          <a:xfrm>
            <a:off x="822959" y="758815"/>
            <a:ext cx="7543801" cy="480131"/>
          </a:xfrm>
        </p:spPr>
        <p:txBody>
          <a:bodyPr/>
          <a:lstStyle/>
          <a:p>
            <a:r>
              <a:rPr kumimoji="1" lang="ja-JP" altLang="en-US" dirty="0"/>
              <a:t>ゲームが終わることを保証するため，</a:t>
            </a:r>
            <a:endParaRPr kumimoji="1"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6" name="テキスト ボックス 5"/>
          <p:cNvSpPr txBox="1"/>
          <p:nvPr/>
        </p:nvSpPr>
        <p:spPr>
          <a:xfrm>
            <a:off x="1012371" y="1600199"/>
            <a:ext cx="7119257" cy="954107"/>
          </a:xfrm>
          <a:prstGeom prst="rect">
            <a:avLst/>
          </a:prstGeom>
          <a:noFill/>
          <a:ln>
            <a:solidFill>
              <a:schemeClr val="tx1"/>
            </a:solidFill>
          </a:ln>
        </p:spPr>
        <p:txBody>
          <a:bodyPr wrap="none" rtlCol="0">
            <a:spAutoFit/>
          </a:bodyPr>
          <a:lstStyle/>
          <a:p>
            <a:r>
              <a:rPr lang="ja-JP" altLang="en-US" sz="2800" dirty="0"/>
              <a:t>領地を増やせる色がある場合には，</a:t>
            </a:r>
            <a:endParaRPr lang="en-US" altLang="ja-JP" sz="2800" dirty="0"/>
          </a:p>
          <a:p>
            <a:r>
              <a:rPr lang="ja-JP" altLang="en-US" sz="2800" dirty="0"/>
              <a:t>領地を増やさない色を宣言することができない</a:t>
            </a:r>
            <a:endParaRPr kumimoji="1" lang="ja-JP" altLang="en-US" sz="2800" dirty="0"/>
          </a:p>
        </p:txBody>
      </p:sp>
      <p:sp>
        <p:nvSpPr>
          <p:cNvPr id="7" name="コンテンツ プレースホルダー 2"/>
          <p:cNvSpPr txBox="1">
            <a:spLocks/>
          </p:cNvSpPr>
          <p:nvPr/>
        </p:nvSpPr>
        <p:spPr>
          <a:xfrm>
            <a:off x="822959" y="2826154"/>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という制限のもと研究されてきた．</a:t>
            </a:r>
            <a:endParaRPr lang="en-US" altLang="ja-JP" dirty="0"/>
          </a:p>
        </p:txBody>
      </p:sp>
      <p:sp>
        <p:nvSpPr>
          <p:cNvPr id="48" name="円/楕円 47"/>
          <p:cNvSpPr/>
          <p:nvPr/>
        </p:nvSpPr>
        <p:spPr>
          <a:xfrm>
            <a:off x="1884505" y="441264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円/楕円 48"/>
          <p:cNvSpPr/>
          <p:nvPr/>
        </p:nvSpPr>
        <p:spPr>
          <a:xfrm>
            <a:off x="1923119" y="44495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0" name="円/楕円 49"/>
          <p:cNvSpPr/>
          <p:nvPr/>
        </p:nvSpPr>
        <p:spPr>
          <a:xfrm>
            <a:off x="2877141" y="378315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1" name="円/楕円 50"/>
          <p:cNvSpPr/>
          <p:nvPr/>
        </p:nvSpPr>
        <p:spPr>
          <a:xfrm>
            <a:off x="2341967" y="378315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2" name="円/楕円 51"/>
          <p:cNvSpPr/>
          <p:nvPr/>
        </p:nvSpPr>
        <p:spPr>
          <a:xfrm>
            <a:off x="3412316" y="378315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3" name="直線コネクタ 52"/>
          <p:cNvCxnSpPr>
            <a:stCxn id="51" idx="2"/>
            <a:endCxn id="49" idx="0"/>
          </p:cNvCxnSpPr>
          <p:nvPr/>
        </p:nvCxnSpPr>
        <p:spPr>
          <a:xfrm flipH="1">
            <a:off x="2067119" y="392715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9" idx="4"/>
            <a:endCxn id="105" idx="2"/>
          </p:cNvCxnSpPr>
          <p:nvPr/>
        </p:nvCxnSpPr>
        <p:spPr>
          <a:xfrm>
            <a:off x="2067119" y="473759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51" idx="6"/>
            <a:endCxn id="50" idx="2"/>
          </p:cNvCxnSpPr>
          <p:nvPr/>
        </p:nvCxnSpPr>
        <p:spPr>
          <a:xfrm>
            <a:off x="2629967" y="392715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6" name="直線コネクタ 55"/>
          <p:cNvCxnSpPr>
            <a:stCxn id="50" idx="6"/>
            <a:endCxn id="52" idx="2"/>
          </p:cNvCxnSpPr>
          <p:nvPr/>
        </p:nvCxnSpPr>
        <p:spPr>
          <a:xfrm>
            <a:off x="3165141" y="392715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52" idx="6"/>
            <a:endCxn id="110" idx="2"/>
          </p:cNvCxnSpPr>
          <p:nvPr/>
        </p:nvCxnSpPr>
        <p:spPr>
          <a:xfrm>
            <a:off x="3700316" y="3927155"/>
            <a:ext cx="72133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8" name="円/楕円 57"/>
          <p:cNvSpPr/>
          <p:nvPr/>
        </p:nvSpPr>
        <p:spPr>
          <a:xfrm>
            <a:off x="6740222" y="350038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740222" y="407115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784393" y="44495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6"/>
            <a:endCxn id="60" idx="2"/>
          </p:cNvCxnSpPr>
          <p:nvPr/>
        </p:nvCxnSpPr>
        <p:spPr>
          <a:xfrm>
            <a:off x="7028222" y="364438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6"/>
            <a:endCxn id="60" idx="2"/>
          </p:cNvCxnSpPr>
          <p:nvPr/>
        </p:nvCxnSpPr>
        <p:spPr>
          <a:xfrm>
            <a:off x="7028222" y="421515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円/楕円 62"/>
          <p:cNvSpPr/>
          <p:nvPr/>
        </p:nvSpPr>
        <p:spPr>
          <a:xfrm>
            <a:off x="5965505" y="350038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4" name="円/楕円 63"/>
          <p:cNvSpPr/>
          <p:nvPr/>
        </p:nvSpPr>
        <p:spPr>
          <a:xfrm>
            <a:off x="5965505" y="407115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5" name="円/楕円 64"/>
          <p:cNvSpPr/>
          <p:nvPr/>
        </p:nvSpPr>
        <p:spPr>
          <a:xfrm>
            <a:off x="6350399" y="378315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6" name="直線コネクタ 65"/>
          <p:cNvCxnSpPr>
            <a:stCxn id="63" idx="5"/>
            <a:endCxn id="65" idx="1"/>
          </p:cNvCxnSpPr>
          <p:nvPr/>
        </p:nvCxnSpPr>
        <p:spPr>
          <a:xfrm>
            <a:off x="6211328" y="374620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7" name="直線コネクタ 66"/>
          <p:cNvCxnSpPr>
            <a:stCxn id="64" idx="7"/>
            <a:endCxn id="65" idx="3"/>
          </p:cNvCxnSpPr>
          <p:nvPr/>
        </p:nvCxnSpPr>
        <p:spPr>
          <a:xfrm flipV="1">
            <a:off x="6211328" y="402897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8" name="直線コネクタ 67"/>
          <p:cNvCxnSpPr>
            <a:stCxn id="58" idx="3"/>
            <a:endCxn id="65" idx="7"/>
          </p:cNvCxnSpPr>
          <p:nvPr/>
        </p:nvCxnSpPr>
        <p:spPr>
          <a:xfrm flipH="1">
            <a:off x="6596222" y="374620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59" idx="1"/>
            <a:endCxn id="65" idx="5"/>
          </p:cNvCxnSpPr>
          <p:nvPr/>
        </p:nvCxnSpPr>
        <p:spPr>
          <a:xfrm flipH="1" flipV="1">
            <a:off x="6596222" y="402897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195717" y="350038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5" name="円/楕円 74"/>
          <p:cNvSpPr/>
          <p:nvPr/>
        </p:nvSpPr>
        <p:spPr>
          <a:xfrm>
            <a:off x="5195717" y="407115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5580611" y="378315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8" name="直線コネクタ 77"/>
          <p:cNvCxnSpPr>
            <a:stCxn id="70" idx="5"/>
            <a:endCxn id="77" idx="1"/>
          </p:cNvCxnSpPr>
          <p:nvPr/>
        </p:nvCxnSpPr>
        <p:spPr>
          <a:xfrm>
            <a:off x="5441540" y="374620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p:cNvCxnSpPr>
            <a:stCxn id="75" idx="7"/>
            <a:endCxn id="77" idx="3"/>
          </p:cNvCxnSpPr>
          <p:nvPr/>
        </p:nvCxnSpPr>
        <p:spPr>
          <a:xfrm flipV="1">
            <a:off x="5441540" y="402897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0" name="直線コネクタ 79"/>
          <p:cNvCxnSpPr>
            <a:stCxn id="70" idx="3"/>
            <a:endCxn id="110" idx="6"/>
          </p:cNvCxnSpPr>
          <p:nvPr/>
        </p:nvCxnSpPr>
        <p:spPr>
          <a:xfrm flipH="1">
            <a:off x="4709646" y="3746208"/>
            <a:ext cx="528248"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1" name="直線コネクタ 80"/>
          <p:cNvCxnSpPr>
            <a:stCxn id="75" idx="1"/>
            <a:endCxn id="110" idx="6"/>
          </p:cNvCxnSpPr>
          <p:nvPr/>
        </p:nvCxnSpPr>
        <p:spPr>
          <a:xfrm flipH="1" flipV="1">
            <a:off x="4709646" y="3927155"/>
            <a:ext cx="528248"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p:cNvCxnSpPr>
            <a:stCxn id="77" idx="7"/>
            <a:endCxn id="63" idx="3"/>
          </p:cNvCxnSpPr>
          <p:nvPr/>
        </p:nvCxnSpPr>
        <p:spPr>
          <a:xfrm flipV="1">
            <a:off x="5826434" y="374620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p:cNvCxnSpPr>
            <a:stCxn id="77" idx="5"/>
            <a:endCxn id="64" idx="1"/>
          </p:cNvCxnSpPr>
          <p:nvPr/>
        </p:nvCxnSpPr>
        <p:spPr>
          <a:xfrm>
            <a:off x="5826434" y="402897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4" name="円/楕円 83"/>
          <p:cNvSpPr/>
          <p:nvPr/>
        </p:nvSpPr>
        <p:spPr>
          <a:xfrm>
            <a:off x="6740222" y="473113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5" name="円/楕円 84"/>
          <p:cNvSpPr/>
          <p:nvPr/>
        </p:nvSpPr>
        <p:spPr>
          <a:xfrm>
            <a:off x="6740222" y="530190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6" name="円/楕円 85"/>
          <p:cNvSpPr/>
          <p:nvPr/>
        </p:nvSpPr>
        <p:spPr>
          <a:xfrm>
            <a:off x="5965505" y="473113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7" name="円/楕円 86"/>
          <p:cNvSpPr/>
          <p:nvPr/>
        </p:nvSpPr>
        <p:spPr>
          <a:xfrm>
            <a:off x="5965505" y="530190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8" name="円/楕円 87"/>
          <p:cNvSpPr/>
          <p:nvPr/>
        </p:nvSpPr>
        <p:spPr>
          <a:xfrm>
            <a:off x="6350399" y="501390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9" name="直線コネクタ 88"/>
          <p:cNvCxnSpPr>
            <a:stCxn id="86" idx="5"/>
            <a:endCxn id="88" idx="1"/>
          </p:cNvCxnSpPr>
          <p:nvPr/>
        </p:nvCxnSpPr>
        <p:spPr>
          <a:xfrm>
            <a:off x="6211328" y="497695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p:cNvCxnSpPr>
            <a:stCxn id="87" idx="7"/>
            <a:endCxn id="88" idx="3"/>
          </p:cNvCxnSpPr>
          <p:nvPr/>
        </p:nvCxnSpPr>
        <p:spPr>
          <a:xfrm flipV="1">
            <a:off x="6211328" y="525972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84" idx="3"/>
            <a:endCxn id="88" idx="7"/>
          </p:cNvCxnSpPr>
          <p:nvPr/>
        </p:nvCxnSpPr>
        <p:spPr>
          <a:xfrm flipH="1">
            <a:off x="6596222" y="497695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5" idx="1"/>
            <a:endCxn id="88" idx="5"/>
          </p:cNvCxnSpPr>
          <p:nvPr/>
        </p:nvCxnSpPr>
        <p:spPr>
          <a:xfrm flipH="1" flipV="1">
            <a:off x="6596222" y="525972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195717" y="473113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195717" y="530190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580611" y="501390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441540" y="497695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441540" y="525972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93" idx="3"/>
            <a:endCxn id="116" idx="6"/>
          </p:cNvCxnSpPr>
          <p:nvPr/>
        </p:nvCxnSpPr>
        <p:spPr>
          <a:xfrm flipH="1">
            <a:off x="4699671" y="4976955"/>
            <a:ext cx="538223" cy="1662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94" idx="1"/>
            <a:endCxn id="116" idx="6"/>
          </p:cNvCxnSpPr>
          <p:nvPr/>
        </p:nvCxnSpPr>
        <p:spPr>
          <a:xfrm flipH="1" flipV="1">
            <a:off x="4699671" y="5143194"/>
            <a:ext cx="538223" cy="2008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5" idx="7"/>
            <a:endCxn id="86" idx="3"/>
          </p:cNvCxnSpPr>
          <p:nvPr/>
        </p:nvCxnSpPr>
        <p:spPr>
          <a:xfrm flipV="1">
            <a:off x="5826434" y="497695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5" idx="5"/>
            <a:endCxn id="87" idx="1"/>
          </p:cNvCxnSpPr>
          <p:nvPr/>
        </p:nvCxnSpPr>
        <p:spPr>
          <a:xfrm>
            <a:off x="5826434" y="525972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84" idx="6"/>
            <a:endCxn id="60" idx="2"/>
          </p:cNvCxnSpPr>
          <p:nvPr/>
        </p:nvCxnSpPr>
        <p:spPr>
          <a:xfrm flipV="1">
            <a:off x="7028222" y="459359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85" idx="6"/>
            <a:endCxn id="60" idx="2"/>
          </p:cNvCxnSpPr>
          <p:nvPr/>
        </p:nvCxnSpPr>
        <p:spPr>
          <a:xfrm flipV="1">
            <a:off x="7028222" y="459359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4" name="円/楕円 103"/>
          <p:cNvSpPr/>
          <p:nvPr/>
        </p:nvSpPr>
        <p:spPr>
          <a:xfrm>
            <a:off x="2877141" y="500317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5" name="円/楕円 104"/>
          <p:cNvSpPr/>
          <p:nvPr/>
        </p:nvSpPr>
        <p:spPr>
          <a:xfrm>
            <a:off x="2341967" y="5003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6" name="円/楕円 105"/>
          <p:cNvSpPr/>
          <p:nvPr/>
        </p:nvSpPr>
        <p:spPr>
          <a:xfrm>
            <a:off x="3412316" y="5003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7" name="直線コネクタ 106"/>
          <p:cNvCxnSpPr>
            <a:stCxn id="105" idx="6"/>
            <a:endCxn id="104" idx="2"/>
          </p:cNvCxnSpPr>
          <p:nvPr/>
        </p:nvCxnSpPr>
        <p:spPr>
          <a:xfrm>
            <a:off x="2629967" y="514717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8" name="直線コネクタ 107"/>
          <p:cNvCxnSpPr>
            <a:stCxn id="104" idx="6"/>
            <a:endCxn id="106" idx="2"/>
          </p:cNvCxnSpPr>
          <p:nvPr/>
        </p:nvCxnSpPr>
        <p:spPr>
          <a:xfrm>
            <a:off x="3165141" y="514717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9" name="直線コネクタ 108"/>
          <p:cNvCxnSpPr>
            <a:stCxn id="106" idx="6"/>
            <a:endCxn id="116" idx="2"/>
          </p:cNvCxnSpPr>
          <p:nvPr/>
        </p:nvCxnSpPr>
        <p:spPr>
          <a:xfrm flipV="1">
            <a:off x="3700316" y="5143194"/>
            <a:ext cx="711355" cy="39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0" name="円/楕円 109"/>
          <p:cNvSpPr/>
          <p:nvPr/>
        </p:nvSpPr>
        <p:spPr>
          <a:xfrm>
            <a:off x="4421646" y="378315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mc:AlternateContent xmlns:mc="http://schemas.openxmlformats.org/markup-compatibility/2006">
        <mc:Choice xmlns:a14="http://schemas.microsoft.com/office/drawing/2010/main" Requires="a14">
          <p:sp>
            <p:nvSpPr>
              <p:cNvPr id="113" name="テキスト ボックス 112"/>
              <p:cNvSpPr txBox="1"/>
              <p:nvPr/>
            </p:nvSpPr>
            <p:spPr>
              <a:xfrm>
                <a:off x="1385469" y="3870952"/>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p:sp>
            <p:nvSpPr>
              <p:cNvPr id="113" name="テキスト ボックス 112"/>
              <p:cNvSpPr txBox="1">
                <a:spLocks noRot="1" noChangeAspect="1" noMove="1" noResize="1" noEditPoints="1" noAdjustHandles="1" noChangeArrowheads="1" noChangeShapeType="1" noTextEdit="1"/>
              </p:cNvSpPr>
              <p:nvPr/>
            </p:nvSpPr>
            <p:spPr>
              <a:xfrm>
                <a:off x="1385469" y="3870952"/>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14" name="円/楕円 113"/>
          <p:cNvSpPr/>
          <p:nvPr/>
        </p:nvSpPr>
        <p:spPr>
          <a:xfrm>
            <a:off x="7755300" y="441264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mc:Choice xmlns:a14="http://schemas.microsoft.com/office/drawing/2010/main" Requires="a14">
          <p:sp>
            <p:nvSpPr>
              <p:cNvPr id="115" name="テキスト ボックス 114"/>
              <p:cNvSpPr txBox="1"/>
              <p:nvPr/>
            </p:nvSpPr>
            <p:spPr>
              <a:xfrm>
                <a:off x="7454099" y="389557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p:sp>
            <p:nvSpPr>
              <p:cNvPr id="115" name="テキスト ボックス 114"/>
              <p:cNvSpPr txBox="1">
                <a:spLocks noRot="1" noChangeAspect="1" noMove="1" noResize="1" noEditPoints="1" noAdjustHandles="1" noChangeArrowheads="1" noChangeShapeType="1" noTextEdit="1"/>
              </p:cNvSpPr>
              <p:nvPr/>
            </p:nvSpPr>
            <p:spPr>
              <a:xfrm>
                <a:off x="7454099" y="389557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16" name="円/楕円 115"/>
          <p:cNvSpPr/>
          <p:nvPr/>
        </p:nvSpPr>
        <p:spPr>
          <a:xfrm>
            <a:off x="4411671" y="499919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1" name="角丸四角形吹き出し 120"/>
          <p:cNvSpPr/>
          <p:nvPr/>
        </p:nvSpPr>
        <p:spPr>
          <a:xfrm>
            <a:off x="2319952" y="5784002"/>
            <a:ext cx="2670146" cy="1013832"/>
          </a:xfrm>
          <a:prstGeom prst="wedgeRoundRectCallout">
            <a:avLst>
              <a:gd name="adj1" fmla="val -35236"/>
              <a:gd name="adj2" fmla="val -79007"/>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smtClean="0"/>
              <a:t>赤しか選べない</a:t>
            </a:r>
            <a:endParaRPr kumimoji="1" lang="ja-JP" altLang="en-US" sz="2800" dirty="0"/>
          </a:p>
        </p:txBody>
      </p:sp>
    </p:spTree>
    <p:extLst>
      <p:ext uri="{BB962C8B-B14F-4D97-AF65-F5344CB8AC3E}">
        <p14:creationId xmlns:p14="http://schemas.microsoft.com/office/powerpoint/2010/main" val="170413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D4F6492-A51F-4C63-AFD4-2658EC392FB2}"/>
              </a:ext>
            </a:extLst>
          </p:cNvPr>
          <p:cNvSpPr>
            <a:spLocks noGrp="1"/>
          </p:cNvSpPr>
          <p:nvPr>
            <p:ph type="title"/>
          </p:nvPr>
        </p:nvSpPr>
        <p:spPr/>
        <p:txBody>
          <a:bodyPr/>
          <a:lstStyle/>
          <a:p>
            <a:r>
              <a:rPr lang="ja-JP" altLang="en-US" dirty="0" smtClean="0"/>
              <a:t>今回</a:t>
            </a:r>
            <a:r>
              <a:rPr kumimoji="1" lang="ja-JP" altLang="en-US" dirty="0" smtClean="0"/>
              <a:t>の内容</a:t>
            </a:r>
            <a:endParaRPr kumimoji="1" lang="ja-JP" altLang="en-US" dirty="0"/>
          </a:p>
        </p:txBody>
      </p:sp>
      <p:sp>
        <p:nvSpPr>
          <p:cNvPr id="4" name="スライド番号プレースホルダー 3">
            <a:extLst>
              <a:ext uri="{FF2B5EF4-FFF2-40B4-BE49-F238E27FC236}">
                <a16:creationId xmlns:a16="http://schemas.microsoft.com/office/drawing/2014/main" xmlns="" id="{333BC96F-3A99-41E3-BD58-A80E575D3F95}"/>
              </a:ext>
            </a:extLst>
          </p:cNvPr>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mc:AlternateContent xmlns:mc="http://schemas.openxmlformats.org/markup-compatibility/2006">
        <mc:Choice xmlns:a14="http://schemas.microsoft.com/office/drawing/2010/main" Requires="a14">
          <p:graphicFrame>
            <p:nvGraphicFramePr>
              <p:cNvPr id="5" name="コンテンツ プレースホルダー 4">
                <a:extLst>
                  <a:ext uri="{FF2B5EF4-FFF2-40B4-BE49-F238E27FC236}">
                    <a16:creationId xmlns:a16="http://schemas.microsoft.com/office/drawing/2014/main" xmlns="" id="{1C69B798-EB63-4861-A7FD-6D2A9E4B3BBB}"/>
                  </a:ext>
                </a:extLst>
              </p:cNvPr>
              <p:cNvGraphicFramePr>
                <a:graphicFrameLocks/>
              </p:cNvGraphicFramePr>
              <p:nvPr>
                <p:extLst>
                  <p:ext uri="{D42A27DB-BD31-4B8C-83A1-F6EECF244321}">
                    <p14:modId xmlns:p14="http://schemas.microsoft.com/office/powerpoint/2010/main" val="107711488"/>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val="20000"/>
                        </a:ext>
                      </a:extLst>
                    </a:gridCol>
                    <a:gridCol w="1597344">
                      <a:extLst>
                        <a:ext uri="{9D8B030D-6E8A-4147-A177-3AD203B41FA5}">
                          <a16:colId xmlns:a16="http://schemas.microsoft.com/office/drawing/2014/main" xmlns="" val="20001"/>
                        </a:ext>
                      </a:extLst>
                    </a:gridCol>
                    <a:gridCol w="3206798">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a:t>
                          </a:r>
                          <a:r>
                            <a:rPr kumimoji="1" lang="ja-JP" altLang="en-US" sz="2400" b="1" dirty="0" smtClean="0">
                              <a:solidFill>
                                <a:schemeClr val="tx1"/>
                              </a:solidFill>
                              <a:effectLst>
                                <a:glow rad="228600">
                                  <a:schemeClr val="accent6">
                                    <a:satMod val="175000"/>
                                    <a:alpha val="40000"/>
                                  </a:schemeClr>
                                </a:glow>
                              </a:effectLst>
                            </a:rPr>
                            <a:t>今回</a:t>
                          </a:r>
                          <a:r>
                            <a:rPr kumimoji="1" lang="en-US" altLang="ja-JP" sz="2400" dirty="0" smtClean="0"/>
                            <a:t>]</a:t>
                          </a:r>
                          <a:endParaRPr kumimoji="1" lang="ja-JP" altLang="en-US" sz="2400" dirty="0"/>
                        </a:p>
                      </a:txBody>
                      <a:tcPr/>
                    </a:tc>
                    <a:extLst>
                      <a:ext uri="{0D108BD9-81ED-4DB2-BD59-A6C34878D82A}">
                        <a16:rowId xmlns:a16="http://schemas.microsoft.com/office/drawing/2014/main" xmlns=""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xmlns=""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xmlns="" val="1921047448"/>
                      </a:ext>
                    </a:extLst>
                  </a:tr>
                </a:tbl>
              </a:graphicData>
            </a:graphic>
          </p:graphicFrame>
        </mc:Choice>
        <mc:Fallback>
          <p:graphicFrame>
            <p:nvGraphicFramePr>
              <p:cNvPr id="5" name="コンテンツ プレースホルダー 4">
                <a:extLst>
                  <a:ext uri="{FF2B5EF4-FFF2-40B4-BE49-F238E27FC236}">
                    <a16:creationId xmlns:a16="http://schemas.microsoft.com/office/drawing/2014/main" xmlns:a14="http://schemas.microsoft.com/office/drawing/2010/main" xmlns="" id="{1C69B798-EB63-4861-A7FD-6D2A9E4B3BBB}"/>
                  </a:ext>
                </a:extLst>
              </p:cNvPr>
              <p:cNvGraphicFramePr>
                <a:graphicFrameLocks/>
              </p:cNvGraphicFramePr>
              <p:nvPr>
                <p:extLst>
                  <p:ext uri="{D42A27DB-BD31-4B8C-83A1-F6EECF244321}">
                    <p14:modId xmlns:p14="http://schemas.microsoft.com/office/powerpoint/2010/main" val="107711488"/>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a14="http://schemas.microsoft.com/office/drawing/2010/main" xmlns="" val="20000"/>
                        </a:ext>
                      </a:extLst>
                    </a:gridCol>
                    <a:gridCol w="1597344">
                      <a:extLst>
                        <a:ext uri="{9D8B030D-6E8A-4147-A177-3AD203B41FA5}">
                          <a16:colId xmlns:a16="http://schemas.microsoft.com/office/drawing/2014/main" xmlns:a14="http://schemas.microsoft.com/office/drawing/2010/main" xmlns="" val="20001"/>
                        </a:ext>
                      </a:extLst>
                    </a:gridCol>
                    <a:gridCol w="3206798">
                      <a:extLst>
                        <a:ext uri="{9D8B030D-6E8A-4147-A177-3AD203B41FA5}">
                          <a16:colId xmlns:a16="http://schemas.microsoft.com/office/drawing/2014/main" xmlns:a14="http://schemas.microsoft.com/office/drawing/2010/main" xmlns=""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a14="http://schemas.microsoft.com/office/drawing/2010/main" xmlns=""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a:t>
                          </a:r>
                          <a:r>
                            <a:rPr kumimoji="1" lang="ja-JP" altLang="en-US" sz="2400" b="1" dirty="0" smtClean="0">
                              <a:solidFill>
                                <a:schemeClr val="tx1"/>
                              </a:solidFill>
                              <a:effectLst>
                                <a:glow rad="228600">
                                  <a:schemeClr val="accent6">
                                    <a:satMod val="175000"/>
                                    <a:alpha val="40000"/>
                                  </a:schemeClr>
                                </a:glow>
                              </a:effectLst>
                            </a:rPr>
                            <a:t>今回</a:t>
                          </a:r>
                          <a:r>
                            <a:rPr kumimoji="1" lang="en-US" altLang="ja-JP" sz="2400" dirty="0" smtClean="0"/>
                            <a:t>]</a:t>
                          </a:r>
                          <a:endParaRPr kumimoji="1" lang="ja-JP" altLang="en-US" sz="2400" dirty="0"/>
                        </a:p>
                      </a:txBody>
                      <a:tcPr/>
                    </a:tc>
                    <a:extLst>
                      <a:ext uri="{0D108BD9-81ED-4DB2-BD59-A6C34878D82A}">
                        <a16:rowId xmlns:a16="http://schemas.microsoft.com/office/drawing/2014/main" xmlns:a14="http://schemas.microsoft.com/office/drawing/2010/main" xmlns=""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a14="http://schemas.microsoft.com/office/drawing/2010/main" xmlns=""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xmlns:a14="http://schemas.microsoft.com/office/drawing/2010/main" xmlns=""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xmlns:a14="http://schemas.microsoft.com/office/drawing/2010/main" xmlns=""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コンテンツ プレースホルダー 2">
            <a:extLst>
              <a:ext uri="{FF2B5EF4-FFF2-40B4-BE49-F238E27FC236}">
                <a16:creationId xmlns:a16="http://schemas.microsoft.com/office/drawing/2014/main" xmlns="" id="{FF1AEBCD-8080-443B-8D28-D3C3FE23AE32}"/>
              </a:ext>
            </a:extLst>
          </p:cNvPr>
          <p:cNvSpPr txBox="1">
            <a:spLocks/>
          </p:cNvSpPr>
          <p:nvPr/>
        </p:nvSpPr>
        <p:spPr>
          <a:xfrm>
            <a:off x="667387" y="4046957"/>
            <a:ext cx="2266731" cy="1060577"/>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400" dirty="0"/>
              <a:t>※FW12</a:t>
            </a:r>
            <a:r>
              <a:rPr lang="ja-JP" altLang="en-US" sz="2400" dirty="0"/>
              <a:t>は領地を増やさなければならない制限付き</a:t>
            </a:r>
            <a:endParaRPr lang="en-US" altLang="ja-JP" sz="2400" dirty="0"/>
          </a:p>
        </p:txBody>
      </p:sp>
      <p:sp>
        <p:nvSpPr>
          <p:cNvPr id="18" name="角丸四角形吹き出し 17"/>
          <p:cNvSpPr/>
          <p:nvPr/>
        </p:nvSpPr>
        <p:spPr>
          <a:xfrm>
            <a:off x="2934118" y="3842055"/>
            <a:ext cx="3240646" cy="1667050"/>
          </a:xfrm>
          <a:prstGeom prst="wedgeRoundRectCallout">
            <a:avLst>
              <a:gd name="adj1" fmla="val 49685"/>
              <a:gd name="adj2" fmla="val -147202"/>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領地を増やさなければならない制限</a:t>
            </a:r>
            <a:r>
              <a:rPr lang="ja-JP" altLang="en-US" sz="2800" dirty="0" smtClean="0"/>
              <a:t>をなくして</a:t>
            </a:r>
            <a:r>
              <a:rPr lang="ja-JP" altLang="en-US" sz="2800" dirty="0"/>
              <a:t>も難しい</a:t>
            </a:r>
          </a:p>
        </p:txBody>
      </p:sp>
    </p:spTree>
    <p:extLst>
      <p:ext uri="{BB962C8B-B14F-4D97-AF65-F5344CB8AC3E}">
        <p14:creationId xmlns:p14="http://schemas.microsoft.com/office/powerpoint/2010/main" val="369664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7F6D5F1-A7E9-4E3D-A273-1FF4D2B5E228}"/>
              </a:ext>
            </a:extLst>
          </p:cNvPr>
          <p:cNvSpPr>
            <a:spLocks noGrp="1"/>
          </p:cNvSpPr>
          <p:nvPr>
            <p:ph type="title"/>
          </p:nvPr>
        </p:nvSpPr>
        <p:spPr/>
        <p:txBody>
          <a:bodyPr/>
          <a:lstStyle/>
          <a:p>
            <a:r>
              <a:rPr kumimoji="1" lang="ja-JP" altLang="en-US" dirty="0"/>
              <a:t>発表の流れ</a:t>
            </a:r>
          </a:p>
        </p:txBody>
      </p:sp>
      <p:sp>
        <p:nvSpPr>
          <p:cNvPr id="4" name="スライド番号プレースホルダー 3">
            <a:extLst>
              <a:ext uri="{FF2B5EF4-FFF2-40B4-BE49-F238E27FC236}">
                <a16:creationId xmlns:a16="http://schemas.microsoft.com/office/drawing/2014/main" xmlns="" id="{7C3865F3-F28A-4234-87F6-6F3FA6407BC6}"/>
              </a:ext>
            </a:extLst>
          </p:cNvPr>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10" name="コンテンツ プレースホルダー 2">
            <a:extLst>
              <a:ext uri="{FF2B5EF4-FFF2-40B4-BE49-F238E27FC236}">
                <a16:creationId xmlns:a16="http://schemas.microsoft.com/office/drawing/2014/main" xmlns="" id="{FF1AEBCD-8080-443B-8D28-D3C3FE23AE32}"/>
              </a:ext>
            </a:extLst>
          </p:cNvPr>
          <p:cNvSpPr txBox="1">
            <a:spLocks/>
          </p:cNvSpPr>
          <p:nvPr/>
        </p:nvSpPr>
        <p:spPr>
          <a:xfrm>
            <a:off x="1525655" y="1927598"/>
            <a:ext cx="6092686"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制限付きでの困難性の証明</a:t>
            </a:r>
            <a:r>
              <a:rPr lang="en-US" altLang="ja-JP" sz="3200" dirty="0"/>
              <a:t>(FW12)</a:t>
            </a:r>
          </a:p>
        </p:txBody>
      </p:sp>
      <p:sp>
        <p:nvSpPr>
          <p:cNvPr id="8" name="下矢印 7"/>
          <p:cNvSpPr/>
          <p:nvPr/>
        </p:nvSpPr>
        <p:spPr>
          <a:xfrm>
            <a:off x="3188636" y="2803095"/>
            <a:ext cx="2766727" cy="768626"/>
          </a:xfrm>
          <a:prstGeom prst="downArrow">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拡張</a:t>
            </a:r>
          </a:p>
        </p:txBody>
      </p:sp>
      <p:sp>
        <p:nvSpPr>
          <p:cNvPr id="13" name="コンテンツ プレースホルダー 2">
            <a:extLst>
              <a:ext uri="{FF2B5EF4-FFF2-40B4-BE49-F238E27FC236}">
                <a16:creationId xmlns:a16="http://schemas.microsoft.com/office/drawing/2014/main" xmlns="" id="{FF1AEBCD-8080-443B-8D28-D3C3FE23AE32}"/>
              </a:ext>
            </a:extLst>
          </p:cNvPr>
          <p:cNvSpPr txBox="1">
            <a:spLocks/>
          </p:cNvSpPr>
          <p:nvPr/>
        </p:nvSpPr>
        <p:spPr>
          <a:xfrm>
            <a:off x="2170110" y="3933825"/>
            <a:ext cx="4803777"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制限</a:t>
            </a:r>
            <a:r>
              <a:rPr lang="ja-JP" altLang="en-US" sz="3200" dirty="0">
                <a:solidFill>
                  <a:srgbClr val="FF0000"/>
                </a:solidFill>
              </a:rPr>
              <a:t>なし</a:t>
            </a:r>
            <a:r>
              <a:rPr lang="ja-JP" altLang="en-US" sz="3200" dirty="0"/>
              <a:t>での困難性の証明</a:t>
            </a:r>
            <a:endParaRPr lang="en-US" altLang="ja-JP" sz="3200" dirty="0"/>
          </a:p>
        </p:txBody>
      </p:sp>
    </p:spTree>
    <p:extLst>
      <p:ext uri="{BB962C8B-B14F-4D97-AF65-F5344CB8AC3E}">
        <p14:creationId xmlns:p14="http://schemas.microsoft.com/office/powerpoint/2010/main" val="2000274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xmlns="" id="{B5035165-3E53-4716-A97B-E96CA2516894}"/>
                  </a:ext>
                </a:extLst>
              </p:cNvPr>
              <p:cNvSpPr txBox="1">
                <a:spLocks/>
              </p:cNvSpPr>
              <p:nvPr/>
            </p:nvSpPr>
            <p:spPr>
              <a:xfrm>
                <a:off x="822959" y="3759839"/>
                <a:ext cx="1621858" cy="270694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問題例</a:t>
                </a:r>
                <a:endParaRPr lang="en-US" altLang="ja-JP" dirty="0"/>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=5</m:t>
                      </m:r>
                    </m:oMath>
                  </m:oMathPara>
                </a14:m>
                <a:endParaRPr lang="en-US" altLang="ja-JP" dirty="0"/>
              </a:p>
              <a:p>
                <a:pPr/>
                <a14:m>
                  <m:oMathPara xmlns:m="http://schemas.openxmlformats.org/officeDocument/2006/math">
                    <m:oMathParaPr>
                      <m:jc m:val="centerGroup"/>
                    </m:oMathParaPr>
                    <m:oMath xmlns:m="http://schemas.openxmlformats.org/officeDocument/2006/math">
                      <m:r>
                        <a:rPr lang="el-GR" altLang="ja-JP" i="1">
                          <a:latin typeface="Cambria Math" panose="02040503050406030204" pitchFamily="18" charset="0"/>
                          <a:ea typeface="Cambria Math" panose="02040503050406030204" pitchFamily="18" charset="0"/>
                        </a:rPr>
                        <m:t>𝛴</m:t>
                      </m:r>
                      <m:r>
                        <a:rPr lang="en-US" altLang="ja-JP" b="0" i="1" smtClean="0">
                          <a:latin typeface="Cambria Math" panose="02040503050406030204" pitchFamily="18" charset="0"/>
                          <a:ea typeface="Cambria Math" panose="02040503050406030204" pitchFamily="18" charset="0"/>
                        </a:rPr>
                        <m:t>={0,1}</m:t>
                      </m:r>
                    </m:oMath>
                  </m:oMathPara>
                </a14:m>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r>
                      <a:rPr lang="en-US" altLang="ja-JP" i="1" smtClean="0">
                        <a:latin typeface="Cambria Math" panose="02040503050406030204" pitchFamily="18" charset="0"/>
                      </a:rPr>
                      <m:t> </m:t>
                    </m:r>
                  </m:oMath>
                </a14:m>
                <a:r>
                  <a:rPr lang="ja-JP" altLang="en-US" dirty="0"/>
                  <a:t>　　</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101</m:t>
                      </m:r>
                      <m:r>
                        <a:rPr lang="en-US" altLang="ja-JP" i="1">
                          <a:latin typeface="Cambria Math" panose="02040503050406030204" pitchFamily="18" charset="0"/>
                        </a:rPr>
                        <m:t> </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b="0" i="0" smtClean="0">
                          <a:latin typeface="Cambria Math" panose="02040503050406030204" pitchFamily="18" charset="0"/>
                        </a:rPr>
                        <m:t>011</m:t>
                      </m:r>
                      <m:r>
                        <a:rPr lang="en-US" altLang="ja-JP" smtClean="0">
                          <a:latin typeface="Cambria Math" panose="02040503050406030204" pitchFamily="18" charset="0"/>
                        </a:rPr>
                        <m:t> </m:t>
                      </m:r>
                    </m:oMath>
                  </m:oMathPara>
                </a14:m>
                <a:endParaRPr lang="en-US" altLang="ja-JP" dirty="0"/>
              </a:p>
            </p:txBody>
          </p:sp>
        </mc:Choice>
        <mc:Fallback xmlns="">
          <p:sp>
            <p:nvSpPr>
              <p:cNvPr id="8" name="コンテンツ プレースホルダー 2">
                <a:extLst>
                  <a:ext uri="{FF2B5EF4-FFF2-40B4-BE49-F238E27FC236}">
                    <a16:creationId xmlns="" xmlns:a16="http://schemas.microsoft.com/office/drawing/2014/main"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822959" y="3759839"/>
                <a:ext cx="1621858" cy="2706949"/>
              </a:xfrm>
              <a:prstGeom prst="rect">
                <a:avLst/>
              </a:prstGeom>
              <a:blipFill rotWithShape="0">
                <a:blip r:embed="rId2"/>
                <a:stretch>
                  <a:fillRect l="-13158" t="-4730" r="-413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val="20000"/>
                        </a:ext>
                      </a:extLst>
                    </a:gridCol>
                    <a:gridCol w="4197315">
                      <a:extLst>
                        <a:ext uri="{9D8B030D-6E8A-4147-A177-3AD203B41FA5}">
                          <a16:colId xmlns:a16="http://schemas.microsoft.com/office/drawing/2014/main" xmlns=""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a16="http://schemas.microsoft.com/office/drawing/2014/main" xmlns="" val="10001"/>
                      </a:ext>
                    </a:extLst>
                  </a:tr>
                </a:tbl>
              </a:graphicData>
            </a:graphic>
          </p:graphicFrame>
        </mc:Choice>
        <mc:Fallback xmlns="">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10" name="タイトル 1"/>
          <p:cNvSpPr>
            <a:spLocks noGrp="1"/>
          </p:cNvSpPr>
          <p:nvPr>
            <p:ph type="title"/>
          </p:nvPr>
        </p:nvSpPr>
        <p:spPr>
          <a:xfrm>
            <a:off x="822960" y="0"/>
            <a:ext cx="7543800" cy="692331"/>
          </a:xfrm>
        </p:spPr>
        <p:txBody>
          <a:bodyPr/>
          <a:lstStyle/>
          <a:p>
            <a:r>
              <a:rPr lang="ja-JP" altLang="en-US" dirty="0"/>
              <a:t>共通上位列問題</a:t>
            </a:r>
            <a:endParaRPr kumimoji="1" lang="ja-JP" altLang="en-US" dirty="0"/>
          </a:p>
        </p:txBody>
      </p:sp>
      <mc:AlternateContent xmlns:mc="http://schemas.openxmlformats.org/markup-compatibility/2006" xmlns:a14="http://schemas.microsoft.com/office/drawing/2010/main">
        <mc:Choice Requires="a14">
          <p:sp>
            <p:nvSpPr>
              <p:cNvPr id="11" name="コンテンツ プレースホルダー 2">
                <a:extLst>
                  <a:ext uri="{FF2B5EF4-FFF2-40B4-BE49-F238E27FC236}">
                    <a16:creationId xmlns:a16="http://schemas.microsoft.com/office/drawing/2014/main" xmlns="" id="{B5035165-3E53-4716-A97B-E96CA2516894}"/>
                  </a:ext>
                </a:extLst>
              </p:cNvPr>
              <p:cNvSpPr txBox="1">
                <a:spLocks/>
              </p:cNvSpPr>
              <p:nvPr/>
            </p:nvSpPr>
            <p:spPr>
              <a:xfrm>
                <a:off x="5166323" y="4365566"/>
                <a:ext cx="1219201" cy="126585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m:t>
                      </m:r>
                    </m:oMath>
                  </m:oMathPara>
                </a14:m>
                <a:endParaRPr lang="en-US" altLang="ja-JP" dirty="0">
                  <a:solidFill>
                    <a:srgbClr val="FF0000"/>
                  </a:solidFill>
                </a:endParaRPr>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101</m:t>
                      </m:r>
                      <m:r>
                        <a:rPr lang="en-US" altLang="ja-JP" i="1">
                          <a:latin typeface="Cambria Math" panose="02040503050406030204" pitchFamily="18" charset="0"/>
                        </a:rPr>
                        <m:t>0</m:t>
                      </m:r>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i="1" smtClean="0">
                          <a:solidFill>
                            <a:srgbClr val="FF0000"/>
                          </a:solidFill>
                          <a:latin typeface="Cambria Math" panose="02040503050406030204" pitchFamily="18" charset="0"/>
                        </a:rPr>
                        <m:t>01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oMath>
                  </m:oMathPara>
                </a14:m>
                <a:endParaRPr lang="en-US" altLang="ja-JP" dirty="0"/>
              </a:p>
            </p:txBody>
          </p:sp>
        </mc:Choice>
        <mc:Fallback xmlns="">
          <p:sp>
            <p:nvSpPr>
              <p:cNvPr id="11" name="コンテンツ プレースホルダー 2">
                <a:extLst>
                  <a:ext uri="{FF2B5EF4-FFF2-40B4-BE49-F238E27FC236}">
                    <a16:creationId xmlns:a16="http://schemas.microsoft.com/office/drawing/2014/main" xmlns=""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5166323" y="4365566"/>
                <a:ext cx="1219201" cy="1265859"/>
              </a:xfrm>
              <a:prstGeom prst="rect">
                <a:avLst/>
              </a:prstGeom>
              <a:blipFill rotWithShape="0">
                <a:blip r:embed="rId4"/>
                <a:stretch>
                  <a:fillRect l="-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4537105" y="3842346"/>
                <a:ext cx="3440301" cy="523220"/>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𝜎</m:t>
                    </m:r>
                    <m:r>
                      <a:rPr lang="en-US" altLang="ja-JP" sz="2800" b="0" i="1" smtClean="0">
                        <a:latin typeface="Cambria Math" panose="02040503050406030204" pitchFamily="18" charset="0"/>
                      </a:rPr>
                      <m:t>=</m:t>
                    </m:r>
                    <m:r>
                      <a:rPr lang="en-US" altLang="ja-JP" sz="2800" i="1">
                        <a:latin typeface="Cambria Math" panose="02040503050406030204" pitchFamily="18" charset="0"/>
                      </a:rPr>
                      <m:t>01010</m:t>
                    </m:r>
                  </m:oMath>
                </a14:m>
                <a:r>
                  <a:rPr lang="ja-JP" altLang="en-US" sz="2800" dirty="0"/>
                  <a:t>を考えると</a:t>
                </a:r>
                <a:endParaRPr lang="en-US" altLang="ja-JP" sz="28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4537105" y="3842346"/>
                <a:ext cx="3440301" cy="523220"/>
              </a:xfrm>
              <a:prstGeom prst="rect">
                <a:avLst/>
              </a:prstGeom>
              <a:blipFill rotWithShape="0">
                <a:blip r:embed="rId5"/>
                <a:stretch>
                  <a:fillRect t="-15116" r="-2301" b="-27907"/>
                </a:stretch>
              </a:blipFill>
            </p:spPr>
            <p:txBody>
              <a:bodyPr/>
              <a:lstStyle/>
              <a:p>
                <a:r>
                  <a:rPr lang="ja-JP" altLang="en-US">
                    <a:noFill/>
                  </a:rPr>
                  <a:t> </a:t>
                </a:r>
              </a:p>
            </p:txBody>
          </p:sp>
        </mc:Fallback>
      </mc:AlternateContent>
      <p:sp>
        <p:nvSpPr>
          <p:cNvPr id="12" name="正方形/長方形 11"/>
          <p:cNvSpPr/>
          <p:nvPr/>
        </p:nvSpPr>
        <p:spPr>
          <a:xfrm>
            <a:off x="4010721" y="5796512"/>
            <a:ext cx="2491388" cy="523220"/>
          </a:xfrm>
          <a:prstGeom prst="rect">
            <a:avLst/>
          </a:prstGeom>
        </p:spPr>
        <p:txBody>
          <a:bodyPr wrap="none">
            <a:spAutoFit/>
          </a:bodyPr>
          <a:lstStyle/>
          <a:p>
            <a:r>
              <a:rPr lang="en-US" altLang="ja-JP" sz="2800" dirty="0"/>
              <a:t>YES</a:t>
            </a:r>
            <a:r>
              <a:rPr lang="ja-JP" altLang="en-US" sz="2800" dirty="0"/>
              <a:t>の例となる</a:t>
            </a:r>
            <a:endParaRPr lang="en-US" altLang="ja-JP" sz="2800" dirty="0"/>
          </a:p>
        </p:txBody>
      </p:sp>
      <mc:AlternateContent xmlns:mc="http://schemas.openxmlformats.org/markup-compatibility/2006" xmlns:a14="http://schemas.microsoft.com/office/drawing/2010/main">
        <mc:Choice Requires="a14">
          <p:sp>
            <p:nvSpPr>
              <p:cNvPr id="9" name="コンテンツ プレースホルダー 2"/>
              <p:cNvSpPr txBox="1">
                <a:spLocks/>
              </p:cNvSpPr>
              <p:nvPr/>
            </p:nvSpPr>
            <p:spPr>
              <a:xfrm>
                <a:off x="3536265" y="4371792"/>
                <a:ext cx="1630058" cy="1259633"/>
              </a:xfrm>
              <a:prstGeom prst="rect">
                <a:avLst/>
              </a:prstGeom>
              <a:ln>
                <a:noFill/>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oMath>
                  </m:oMathPara>
                </a14:m>
                <a:endParaRPr lang="en-US" altLang="ja-JP" b="0"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a:latin typeface="Cambria Math" panose="02040503050406030204" pitchFamily="18" charset="0"/>
                        </a:rPr>
                        <m:t>=1</m:t>
                      </m:r>
                      <m:r>
                        <a:rPr lang="en-US" altLang="ja-JP" i="1" smtClean="0">
                          <a:latin typeface="Cambria Math" panose="02040503050406030204" pitchFamily="18" charset="0"/>
                        </a:rPr>
                        <m:t>0</m:t>
                      </m:r>
                      <m:r>
                        <a:rPr lang="en-US" altLang="ja-JP" i="1">
                          <a:latin typeface="Cambria Math" panose="02040503050406030204" pitchFamily="18" charset="0"/>
                        </a:rPr>
                        <m:t>1 </m:t>
                      </m:r>
                    </m:oMath>
                  </m:oMathPara>
                </a14:m>
                <a:endParaRPr lang="en-US" altLang="ja-JP"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i="1" smtClean="0">
                          <a:latin typeface="Cambria Math" panose="02040503050406030204" pitchFamily="18" charset="0"/>
                        </a:rPr>
                        <m:t>01</m:t>
                      </m:r>
                      <m:r>
                        <a:rPr lang="en-US" altLang="ja-JP" b="0" i="1" smtClean="0">
                          <a:latin typeface="Cambria Math" panose="02040503050406030204" pitchFamily="18" charset="0"/>
                        </a:rPr>
                        <m:t>1</m:t>
                      </m:r>
                    </m:oMath>
                  </m:oMathPara>
                </a14:m>
                <a:endParaRPr lang="en-US" altLang="ja-JP" dirty="0">
                  <a:solidFill>
                    <a:srgbClr val="0070C0"/>
                  </a:solidFill>
                </a:endParaRPr>
              </a:p>
            </p:txBody>
          </p:sp>
        </mc:Choice>
        <mc:Fallback xmlns="">
          <p:sp>
            <p:nvSpPr>
              <p:cNvPr id="9" name="コンテンツ プレースホルダー 2"/>
              <p:cNvSpPr txBox="1">
                <a:spLocks noRot="1" noChangeAspect="1" noMove="1" noResize="1" noEditPoints="1" noAdjustHandles="1" noChangeArrowheads="1" noChangeShapeType="1" noTextEdit="1"/>
              </p:cNvSpPr>
              <p:nvPr/>
            </p:nvSpPr>
            <p:spPr>
              <a:xfrm>
                <a:off x="3536265" y="4371792"/>
                <a:ext cx="1630058" cy="1259633"/>
              </a:xfrm>
              <a:prstGeom prst="rect">
                <a:avLst/>
              </a:prstGeom>
              <a:blipFill rotWithShape="0">
                <a:blip r:embed="rId6"/>
                <a:stretch>
                  <a:fillRect l="-5243" b="-966"/>
                </a:stretch>
              </a:blipFill>
              <a:ln>
                <a:noFill/>
              </a:ln>
            </p:spPr>
            <p:txBody>
              <a:bodyPr/>
              <a:lstStyle/>
              <a:p>
                <a:r>
                  <a:rPr lang="ja-JP" altLang="en-US">
                    <a:noFill/>
                  </a:rPr>
                  <a:t> </a:t>
                </a:r>
              </a:p>
            </p:txBody>
          </p:sp>
        </mc:Fallback>
      </mc:AlternateContent>
      <p:cxnSp>
        <p:nvCxnSpPr>
          <p:cNvPr id="3" name="直線コネクタ 2"/>
          <p:cNvCxnSpPr/>
          <p:nvPr/>
        </p:nvCxnSpPr>
        <p:spPr>
          <a:xfrm>
            <a:off x="2792885" y="3848431"/>
            <a:ext cx="13654" cy="2746715"/>
          </a:xfrm>
          <a:prstGeom prst="line">
            <a:avLst/>
          </a:prstGeom>
          <a:ln>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941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12"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mc:AlternateContent xmlns:mc="http://schemas.openxmlformats.org/markup-compatibility/2006" xmlns:a14="http://schemas.microsoft.com/office/drawing/2010/main">
        <mc:Choice Requires="a14">
          <p:graphicFrame>
            <p:nvGraphicFramePr>
              <p:cNvPr id="6" name="コンテンツ プレースホルダー 4"/>
              <p:cNvGraphicFramePr>
                <a:graphicFrameLocks/>
              </p:cNvGraphicFramePr>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val="20000"/>
                        </a:ext>
                      </a:extLst>
                    </a:gridCol>
                    <a:gridCol w="4197315">
                      <a:extLst>
                        <a:ext uri="{9D8B030D-6E8A-4147-A177-3AD203B41FA5}">
                          <a16:colId xmlns:a16="http://schemas.microsoft.com/office/drawing/2014/main" xmlns=""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a16="http://schemas.microsoft.com/office/drawing/2014/main" xmlns="" val="10001"/>
                      </a:ext>
                    </a:extLst>
                  </a:tr>
                </a:tbl>
              </a:graphicData>
            </a:graphic>
          </p:graphicFrame>
        </mc:Choice>
        <mc:Fallback xmlns="">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10" name="タイトル 1"/>
          <p:cNvSpPr>
            <a:spLocks noGrp="1"/>
          </p:cNvSpPr>
          <p:nvPr>
            <p:ph type="title"/>
          </p:nvPr>
        </p:nvSpPr>
        <p:spPr>
          <a:xfrm>
            <a:off x="822960" y="0"/>
            <a:ext cx="7543800" cy="692331"/>
          </a:xfrm>
        </p:spPr>
        <p:txBody>
          <a:bodyPr/>
          <a:lstStyle/>
          <a:p>
            <a:r>
              <a:rPr lang="ja-JP" altLang="en-US" dirty="0"/>
              <a:t>共通上位列問題</a:t>
            </a:r>
            <a:endParaRPr kumimoji="1" lang="ja-JP" altLang="en-US" dirty="0"/>
          </a:p>
        </p:txBody>
      </p:sp>
      <mc:AlternateContent xmlns:mc="http://schemas.openxmlformats.org/markup-compatibility/2006" xmlns:a14="http://schemas.microsoft.com/office/drawing/2010/main">
        <mc:Choice Requires="a14">
          <p:sp>
            <p:nvSpPr>
              <p:cNvPr id="13" name="コンテンツ プレースホルダー 2"/>
              <p:cNvSpPr>
                <a:spLocks noGrp="1"/>
              </p:cNvSpPr>
              <p:nvPr>
                <p:ph idx="1"/>
              </p:nvPr>
            </p:nvSpPr>
            <p:spPr>
              <a:xfrm>
                <a:off x="822959" y="3848431"/>
                <a:ext cx="7543801" cy="1607290"/>
              </a:xfrm>
              <a:solidFill>
                <a:schemeClr val="bg1"/>
              </a:solidFill>
              <a:ln>
                <a:solidFill>
                  <a:schemeClr val="tx1"/>
                </a:solidFill>
              </a:ln>
            </p:spPr>
            <p:txBody>
              <a:bodyPr/>
              <a:lstStyle/>
              <a:p>
                <a:r>
                  <a:rPr kumimoji="1" lang="ja-JP" altLang="en-US" dirty="0"/>
                  <a:t>アルファベットが</a:t>
                </a:r>
                <a14:m>
                  <m:oMath xmlns:m="http://schemas.openxmlformats.org/officeDocument/2006/math">
                    <m:r>
                      <a:rPr kumimoji="1" lang="en-US" altLang="ja-JP" b="0" i="1" smtClean="0">
                        <a:latin typeface="Cambria Math" panose="02040503050406030204" pitchFamily="18" charset="0"/>
                      </a:rPr>
                      <m:t>{0,1}</m:t>
                    </m:r>
                  </m:oMath>
                </a14:m>
                <a:r>
                  <a:rPr kumimoji="1" lang="ja-JP" altLang="en-US" dirty="0"/>
                  <a:t>で，</a:t>
                </a:r>
                <a14:m>
                  <m:oMath xmlns:m="http://schemas.openxmlformats.org/officeDocument/2006/math">
                    <m:r>
                      <a:rPr kumimoji="1" lang="en-US" altLang="ja-JP" b="0" i="1" smtClean="0">
                        <a:latin typeface="Cambria Math" panose="02040503050406030204" pitchFamily="18" charset="0"/>
                      </a:rPr>
                      <m:t>𝐿</m:t>
                    </m:r>
                  </m:oMath>
                </a14:m>
                <a:r>
                  <a:rPr kumimoji="1" lang="ja-JP" altLang="en-US" dirty="0"/>
                  <a:t>のそれぞれの文字列が</a:t>
                </a:r>
                <a:endParaRPr kumimoji="1" lang="en-US" altLang="ja-JP" dirty="0"/>
              </a:p>
              <a:p>
                <a:r>
                  <a:rPr lang="ja-JP" altLang="en-US" dirty="0"/>
                  <a:t>同じ長さかつちょうど</a:t>
                </a:r>
                <a:r>
                  <a:rPr lang="en-US" altLang="ja-JP" dirty="0"/>
                  <a:t>2</a:t>
                </a:r>
                <a:r>
                  <a:rPr lang="ja-JP" altLang="en-US" dirty="0" err="1"/>
                  <a:t>つの</a:t>
                </a:r>
                <a:r>
                  <a:rPr lang="en-US" altLang="ja-JP" dirty="0"/>
                  <a:t>1</a:t>
                </a:r>
                <a:r>
                  <a:rPr lang="ja-JP" altLang="en-US" dirty="0"/>
                  <a:t>を含んでいたとしても</a:t>
                </a:r>
                <a:endParaRPr lang="en-US" altLang="ja-JP" dirty="0"/>
              </a:p>
              <a:p>
                <a:r>
                  <a:rPr kumimoji="1" lang="en-US" altLang="ja-JP" dirty="0"/>
                  <a:t>NP</a:t>
                </a:r>
                <a:r>
                  <a:rPr kumimoji="1" lang="ja-JP" altLang="en-US" dirty="0"/>
                  <a:t>完全．</a:t>
                </a:r>
                <a:r>
                  <a:rPr kumimoji="1" lang="en-US" altLang="ja-JP" dirty="0"/>
                  <a:t>[Middendorf94]</a:t>
                </a:r>
              </a:p>
            </p:txBody>
          </p:sp>
        </mc:Choice>
        <mc:Fallback xmlns="">
          <p:sp>
            <p:nvSpPr>
              <p:cNvPr id="13" name="コンテンツ プレースホルダー 2"/>
              <p:cNvSpPr>
                <a:spLocks noGrp="1" noRot="1" noChangeAspect="1" noMove="1" noResize="1" noEditPoints="1" noAdjustHandles="1" noChangeArrowheads="1" noChangeShapeType="1" noTextEdit="1"/>
              </p:cNvSpPr>
              <p:nvPr>
                <p:ph idx="1"/>
              </p:nvPr>
            </p:nvSpPr>
            <p:spPr>
              <a:xfrm>
                <a:off x="822959" y="3848431"/>
                <a:ext cx="7543801" cy="1607290"/>
              </a:xfrm>
              <a:blipFill rotWithShape="0">
                <a:blip r:embed="rId4"/>
                <a:stretch>
                  <a:fillRect l="-2742" t="-7143" r="-726" b="-3759"/>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8728615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286674" y="4102783"/>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kumimoji="1" lang="ja-JP" altLang="en-US" dirty="0"/>
              <a:t>先行研究の説明</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10" name="円/楕円 9"/>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7" name="円/楕円 266"/>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8" name="円/楕円 267"/>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0" name="円/楕円 269"/>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9" name="コンテンツ プレースホルダー 2"/>
              <p:cNvSpPr>
                <a:spLocks noGrp="1"/>
              </p:cNvSpPr>
              <p:nvPr>
                <p:ph idx="1"/>
              </p:nvPr>
            </p:nvSpPr>
            <p:spPr>
              <a:xfrm>
                <a:off x="744136" y="834530"/>
                <a:ext cx="1552502" cy="1524383"/>
              </a:xfrm>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a:p>
            </p:txBody>
          </p:sp>
        </mc:Choice>
        <mc:Fallback xmlns="">
          <p:sp>
            <p:nvSpPr>
              <p:cNvPr id="129" name="コンテンツ プレースホルダー 2"/>
              <p:cNvSpPr>
                <a:spLocks noGrp="1" noRot="1" noChangeAspect="1" noMove="1" noResize="1" noEditPoints="1" noAdjustHandles="1" noChangeArrowheads="1" noChangeShapeType="1" noTextEdit="1"/>
              </p:cNvSpPr>
              <p:nvPr>
                <p:ph idx="1"/>
              </p:nvPr>
            </p:nvSpPr>
            <p:spPr>
              <a:xfrm>
                <a:off x="744136" y="834530"/>
                <a:ext cx="1552502" cy="1524383"/>
              </a:xfrm>
              <a:blipFill rotWithShape="0">
                <a:blip r:embed="rId2"/>
                <a:stretch>
                  <a:fillRect l="-6667"/>
                </a:stretch>
              </a:blipFill>
            </p:spPr>
            <p:txBody>
              <a:bodyPr/>
              <a:lstStyle/>
              <a:p>
                <a:r>
                  <a:rPr lang="ja-JP" altLang="en-US">
                    <a:noFill/>
                  </a:rPr>
                  <a:t> </a:t>
                </a:r>
              </a:p>
            </p:txBody>
          </p:sp>
        </mc:Fallback>
      </mc:AlternateContent>
      <p:sp>
        <p:nvSpPr>
          <p:cNvPr id="130" name="正方形/長方形 129">
            <a:extLst>
              <a:ext uri="{FF2B5EF4-FFF2-40B4-BE49-F238E27FC236}">
                <a16:creationId xmlns:a16="http://schemas.microsoft.com/office/drawing/2014/main" xmlns="" id="{17177666-C9A7-40F3-8083-3856488CDC04}"/>
              </a:ext>
            </a:extLst>
          </p:cNvPr>
          <p:cNvSpPr/>
          <p:nvPr/>
        </p:nvSpPr>
        <p:spPr>
          <a:xfrm>
            <a:off x="1481966" y="903743"/>
            <a:ext cx="602109" cy="1064215"/>
          </a:xfrm>
          <a:prstGeom prst="rect">
            <a:avLst/>
          </a:prstGeom>
          <a:solidFill>
            <a:srgbClr val="FF0000">
              <a:alpha val="10000"/>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 name="正方形/長方形 130">
            <a:extLst>
              <a:ext uri="{FF2B5EF4-FFF2-40B4-BE49-F238E27FC236}">
                <a16:creationId xmlns:a16="http://schemas.microsoft.com/office/drawing/2014/main" xmlns="" id="{F53CB421-5F06-4AF3-B73D-2042A94207CB}"/>
              </a:ext>
            </a:extLst>
          </p:cNvPr>
          <p:cNvSpPr/>
          <p:nvPr/>
        </p:nvSpPr>
        <p:spPr>
          <a:xfrm>
            <a:off x="1223446" y="1967958"/>
            <a:ext cx="355346" cy="309546"/>
          </a:xfrm>
          <a:prstGeom prst="rect">
            <a:avLst/>
          </a:prstGeom>
          <a:solidFill>
            <a:schemeClr val="accent5">
              <a:alpha val="1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 name="左中かっこ 131">
            <a:extLst>
              <a:ext uri="{FF2B5EF4-FFF2-40B4-BE49-F238E27FC236}">
                <a16:creationId xmlns:a16="http://schemas.microsoft.com/office/drawing/2014/main" xmlns="" id="{350732D6-B168-43A7-A334-AB49ED671B2E}"/>
              </a:ext>
            </a:extLst>
          </p:cNvPr>
          <p:cNvSpPr/>
          <p:nvPr/>
        </p:nvSpPr>
        <p:spPr>
          <a:xfrm>
            <a:off x="442283" y="925516"/>
            <a:ext cx="244002" cy="1058308"/>
          </a:xfrm>
          <a:prstGeom prst="leftBrace">
            <a:avLst>
              <a:gd name="adj1" fmla="val 10125"/>
              <a:gd name="adj2" fmla="val 50266"/>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a16="http://schemas.microsoft.com/office/drawing/2014/main" xmlns="" id="{4A0A3B89-C1EA-446F-B913-BE2C71565064}"/>
                  </a:ext>
                </a:extLst>
              </p:cNvPr>
              <p:cNvSpPr txBox="1"/>
              <p:nvPr/>
            </p:nvSpPr>
            <p:spPr>
              <a:xfrm>
                <a:off x="15801" y="1140318"/>
                <a:ext cx="3487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𝑠</m:t>
                      </m:r>
                    </m:oMath>
                  </m:oMathPara>
                </a14:m>
                <a:endParaRPr kumimoji="1" lang="ja-JP" altLang="en-US" sz="2800" dirty="0"/>
              </a:p>
            </p:txBody>
          </p:sp>
        </mc:Choice>
        <mc:Fallback xmlns="">
          <p:sp>
            <p:nvSpPr>
              <p:cNvPr id="133" name="テキスト ボックス 132">
                <a:extLst>
                  <a:ext uri="{FF2B5EF4-FFF2-40B4-BE49-F238E27FC236}">
                    <a16:creationId xmlns="" xmlns:a16="http://schemas.microsoft.com/office/drawing/2014/main" xmlns:a14="http://schemas.microsoft.com/office/drawing/2010/main" id="{4A0A3B89-C1EA-446F-B913-BE2C71565064}"/>
                  </a:ext>
                </a:extLst>
              </p:cNvPr>
              <p:cNvSpPr txBox="1">
                <a:spLocks noRot="1" noChangeAspect="1" noMove="1" noResize="1" noEditPoints="1" noAdjustHandles="1" noChangeArrowheads="1" noChangeShapeType="1" noTextEdit="1"/>
              </p:cNvSpPr>
              <p:nvPr/>
            </p:nvSpPr>
            <p:spPr>
              <a:xfrm>
                <a:off x="15801" y="1140318"/>
                <a:ext cx="348792"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47" name="正方形/長方形 146">
            <a:extLst>
              <a:ext uri="{FF2B5EF4-FFF2-40B4-BE49-F238E27FC236}">
                <a16:creationId xmlns:a16="http://schemas.microsoft.com/office/drawing/2014/main" xmlns="" id="{17177666-C9A7-40F3-8083-3856488CDC04}"/>
              </a:ext>
            </a:extLst>
          </p:cNvPr>
          <p:cNvSpPr/>
          <p:nvPr/>
        </p:nvSpPr>
        <p:spPr>
          <a:xfrm>
            <a:off x="667313" y="3023630"/>
            <a:ext cx="2623657" cy="2612592"/>
          </a:xfrm>
          <a:prstGeom prst="rect">
            <a:avLst/>
          </a:prstGeom>
          <a:solidFill>
            <a:srgbClr val="FF0000">
              <a:alpha val="10000"/>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 name="正方形/長方形 148">
            <a:extLst>
              <a:ext uri="{FF2B5EF4-FFF2-40B4-BE49-F238E27FC236}">
                <a16:creationId xmlns:a16="http://schemas.microsoft.com/office/drawing/2014/main" xmlns="" id="{F53CB421-5F06-4AF3-B73D-2042A94207CB}"/>
              </a:ext>
            </a:extLst>
          </p:cNvPr>
          <p:cNvSpPr/>
          <p:nvPr/>
        </p:nvSpPr>
        <p:spPr>
          <a:xfrm>
            <a:off x="5249060" y="2782799"/>
            <a:ext cx="2678993" cy="3081287"/>
          </a:xfrm>
          <a:prstGeom prst="rect">
            <a:avLst/>
          </a:prstGeom>
          <a:solidFill>
            <a:schemeClr val="accent5">
              <a:alpha val="1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テキスト ボックス 2"/>
          <p:cNvSpPr txBox="1"/>
          <p:nvPr/>
        </p:nvSpPr>
        <p:spPr>
          <a:xfrm>
            <a:off x="2163936" y="1150048"/>
            <a:ext cx="7003840" cy="523220"/>
          </a:xfrm>
          <a:prstGeom prst="rect">
            <a:avLst/>
          </a:prstGeom>
          <a:noFill/>
        </p:spPr>
        <p:txBody>
          <a:bodyPr wrap="none" rtlCol="0">
            <a:spAutoFit/>
          </a:bodyPr>
          <a:lstStyle/>
          <a:p>
            <a:r>
              <a:rPr kumimoji="1" lang="ja-JP" altLang="en-US" sz="2800" dirty="0"/>
              <a:t>であるときの直並列グラフのインスタンスの例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4527" y="3585712"/>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4527" y="3585712"/>
                <a:ext cx="641971" cy="523220"/>
              </a:xfrm>
              <a:prstGeom prst="rect">
                <a:avLst/>
              </a:prstGeom>
              <a:blipFill rotWithShape="0">
                <a:blip r:embed="rId4"/>
                <a:stretch>
                  <a:fillRect/>
                </a:stretch>
              </a:blipFill>
            </p:spPr>
            <p:txBody>
              <a:bodyPr/>
              <a:lstStyle/>
              <a:p>
                <a:r>
                  <a:rPr lang="ja-JP" altLang="en-US">
                    <a:noFill/>
                  </a:rPr>
                  <a:t> </a:t>
                </a:r>
              </a:p>
            </p:txBody>
          </p:sp>
        </mc:Fallback>
      </mc:AlternateContent>
      <p:sp>
        <p:nvSpPr>
          <p:cNvPr id="153" name="円/楕円 152"/>
          <p:cNvSpPr/>
          <p:nvPr/>
        </p:nvSpPr>
        <p:spPr>
          <a:xfrm>
            <a:off x="8626882" y="4102783"/>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8325681" y="3585712"/>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8325681" y="3585712"/>
                <a:ext cx="641971" cy="523220"/>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0" name="テキスト ボックス 149">
                <a:extLst>
                  <a:ext uri="{FF2B5EF4-FFF2-40B4-BE49-F238E27FC236}">
                    <a16:creationId xmlns:a16="http://schemas.microsoft.com/office/drawing/2014/main" xmlns="" id="{26CA1402-E3C1-4799-AB36-A481192829D6}"/>
                  </a:ext>
                </a:extLst>
              </p:cNvPr>
              <p:cNvSpPr txBox="1"/>
              <p:nvPr/>
            </p:nvSpPr>
            <p:spPr>
              <a:xfrm>
                <a:off x="4007327" y="5946720"/>
                <a:ext cx="68163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b="0" i="1" dirty="0" smtClean="0">
                          <a:latin typeface="Cambria Math" panose="02040503050406030204" pitchFamily="18" charset="0"/>
                        </a:rPr>
                        <m:t>4</m:t>
                      </m:r>
                      <m:r>
                        <a:rPr lang="en-US" altLang="ja-JP" sz="2400" b="0" i="1" dirty="0" smtClean="0">
                          <a:latin typeface="Cambria Math" panose="02040503050406030204" pitchFamily="18" charset="0"/>
                        </a:rPr>
                        <m:t>𝑠𝑡</m:t>
                      </m:r>
                    </m:oMath>
                  </m:oMathPara>
                </a14:m>
                <a:endParaRPr lang="ja-JP" altLang="en-US" sz="2400" dirty="0"/>
              </a:p>
            </p:txBody>
          </p:sp>
        </mc:Choice>
        <mc:Fallback>
          <p:sp>
            <p:nvSpPr>
              <p:cNvPr id="150" name="テキスト ボックス 149">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4007327" y="5946720"/>
                <a:ext cx="681634" cy="461665"/>
              </a:xfrm>
              <a:prstGeom prst="rect">
                <a:avLst/>
              </a:prstGeom>
              <a:blipFill rotWithShape="0">
                <a:blip r:embed="rId6"/>
                <a:stretch>
                  <a:fillRect/>
                </a:stretch>
              </a:blipFill>
            </p:spPr>
            <p:txBody>
              <a:bodyPr/>
              <a:lstStyle/>
              <a:p>
                <a:r>
                  <a:rPr lang="ja-JP" altLang="en-US">
                    <a:noFill/>
                  </a:rPr>
                  <a:t> </a:t>
                </a:r>
              </a:p>
            </p:txBody>
          </p:sp>
        </mc:Fallback>
      </mc:AlternateContent>
      <p:sp>
        <p:nvSpPr>
          <p:cNvPr id="152" name="左中かっこ 151">
            <a:extLst>
              <a:ext uri="{FF2B5EF4-FFF2-40B4-BE49-F238E27FC236}">
                <a16:creationId xmlns:a16="http://schemas.microsoft.com/office/drawing/2014/main" xmlns="" id="{9DF2F468-0254-4D6C-B8A0-69B3DC2EDE99}"/>
              </a:ext>
            </a:extLst>
          </p:cNvPr>
          <p:cNvSpPr/>
          <p:nvPr/>
        </p:nvSpPr>
        <p:spPr>
          <a:xfrm rot="5400000" flipH="1" flipV="1">
            <a:off x="4210904" y="5523523"/>
            <a:ext cx="274484" cy="468000"/>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mc:Choice xmlns:a14="http://schemas.microsoft.com/office/drawing/2010/main" Requires="a14">
          <p:sp>
            <p:nvSpPr>
              <p:cNvPr id="155" name="テキスト ボックス 154">
                <a:extLst>
                  <a:ext uri="{FF2B5EF4-FFF2-40B4-BE49-F238E27FC236}">
                    <a16:creationId xmlns:a16="http://schemas.microsoft.com/office/drawing/2014/main" xmlns="" id="{26CA1402-E3C1-4799-AB36-A481192829D6}"/>
                  </a:ext>
                </a:extLst>
              </p:cNvPr>
              <p:cNvSpPr txBox="1"/>
              <p:nvPr/>
            </p:nvSpPr>
            <p:spPr>
              <a:xfrm>
                <a:off x="6231603" y="5980714"/>
                <a:ext cx="1895264" cy="700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4</m:t>
                      </m:r>
                      <m:r>
                        <a:rPr lang="en-US" altLang="ja-JP" sz="2000" b="0" i="1" dirty="0" smtClean="0">
                          <a:latin typeface="Cambria Math" panose="02040503050406030204" pitchFamily="18" charset="0"/>
                        </a:rPr>
                        <m:t>𝑠</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𝑠</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𝑠</m:t>
                      </m:r>
                    </m:oMath>
                  </m:oMathPara>
                </a14:m>
                <a:endParaRPr lang="ja-JP" altLang="en-US" sz="2000" dirty="0"/>
              </a:p>
            </p:txBody>
          </p:sp>
        </mc:Choice>
        <mc:Fallback>
          <p:sp>
            <p:nvSpPr>
              <p:cNvPr id="155" name="テキスト ボックス 154">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6231603" y="5980714"/>
                <a:ext cx="1895264" cy="700769"/>
              </a:xfrm>
              <a:prstGeom prst="rect">
                <a:avLst/>
              </a:prstGeom>
              <a:blipFill rotWithShape="0">
                <a:blip r:embed="rId7"/>
                <a:stretch>
                  <a:fillRect/>
                </a:stretch>
              </a:blipFill>
            </p:spPr>
            <p:txBody>
              <a:bodyPr/>
              <a:lstStyle/>
              <a:p>
                <a:r>
                  <a:rPr lang="ja-JP" altLang="en-US">
                    <a:noFill/>
                  </a:rPr>
                  <a:t> </a:t>
                </a:r>
              </a:p>
            </p:txBody>
          </p:sp>
        </mc:Fallback>
      </mc:AlternateContent>
      <p:sp>
        <p:nvSpPr>
          <p:cNvPr id="156" name="左中かっこ 155">
            <a:extLst>
              <a:ext uri="{FF2B5EF4-FFF2-40B4-BE49-F238E27FC236}">
                <a16:creationId xmlns:a16="http://schemas.microsoft.com/office/drawing/2014/main" xmlns="" id="{9DF2F468-0254-4D6C-B8A0-69B3DC2EDE99}"/>
              </a:ext>
            </a:extLst>
          </p:cNvPr>
          <p:cNvSpPr/>
          <p:nvPr/>
        </p:nvSpPr>
        <p:spPr>
          <a:xfrm rot="10800000" flipH="1" flipV="1">
            <a:off x="7852383" y="5788024"/>
            <a:ext cx="274484" cy="80684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Tree>
    <p:extLst>
      <p:ext uri="{BB962C8B-B14F-4D97-AF65-F5344CB8AC3E}">
        <p14:creationId xmlns:p14="http://schemas.microsoft.com/office/powerpoint/2010/main" val="2484687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286674" y="4102783"/>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kumimoji="1" lang="ja-JP" altLang="en-US" dirty="0"/>
              <a:t>先行研究の説明</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10" name="円/楕円 9"/>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7" name="円/楕円 266"/>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8" name="円/楕円 267"/>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13" name="直線コネクタ 312"/>
          <p:cNvCxnSpPr>
            <a:stCxn id="35" idx="6"/>
            <a:endCxn id="266"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9" name="コンテンツ プレースホルダー 2"/>
              <p:cNvSpPr>
                <a:spLocks noGrp="1"/>
              </p:cNvSpPr>
              <p:nvPr>
                <p:ph idx="1"/>
              </p:nvPr>
            </p:nvSpPr>
            <p:spPr>
              <a:xfrm>
                <a:off x="744136" y="834530"/>
                <a:ext cx="1552502" cy="1524383"/>
              </a:xfrm>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a:p>
            </p:txBody>
          </p:sp>
        </mc:Choice>
        <mc:Fallback xmlns="">
          <p:sp>
            <p:nvSpPr>
              <p:cNvPr id="129" name="コンテンツ プレースホルダー 2"/>
              <p:cNvSpPr>
                <a:spLocks noGrp="1" noRot="1" noChangeAspect="1" noMove="1" noResize="1" noEditPoints="1" noAdjustHandles="1" noChangeArrowheads="1" noChangeShapeType="1" noTextEdit="1"/>
              </p:cNvSpPr>
              <p:nvPr>
                <p:ph idx="1"/>
              </p:nvPr>
            </p:nvSpPr>
            <p:spPr>
              <a:xfrm>
                <a:off x="744136" y="834530"/>
                <a:ext cx="1552502" cy="1524383"/>
              </a:xfrm>
              <a:blipFill rotWithShape="0">
                <a:blip r:embed="rId2"/>
                <a:stretch>
                  <a:fillRect l="-6667"/>
                </a:stretch>
              </a:blipFill>
            </p:spPr>
            <p:txBody>
              <a:bodyPr/>
              <a:lstStyle/>
              <a:p>
                <a:r>
                  <a:rPr lang="ja-JP" altLang="en-US">
                    <a:noFill/>
                  </a:rPr>
                  <a:t> </a:t>
                </a:r>
              </a:p>
            </p:txBody>
          </p:sp>
        </mc:Fallback>
      </mc:AlternateContent>
      <p:sp>
        <p:nvSpPr>
          <p:cNvPr id="130" name="正方形/長方形 129">
            <a:extLst>
              <a:ext uri="{FF2B5EF4-FFF2-40B4-BE49-F238E27FC236}">
                <a16:creationId xmlns:a16="http://schemas.microsoft.com/office/drawing/2014/main" xmlns="" id="{17177666-C9A7-40F3-8083-3856488CDC04}"/>
              </a:ext>
            </a:extLst>
          </p:cNvPr>
          <p:cNvSpPr/>
          <p:nvPr/>
        </p:nvSpPr>
        <p:spPr>
          <a:xfrm>
            <a:off x="1481966" y="903743"/>
            <a:ext cx="602109" cy="1064215"/>
          </a:xfrm>
          <a:prstGeom prst="rect">
            <a:avLst/>
          </a:prstGeom>
          <a:solidFill>
            <a:srgbClr val="FF0000">
              <a:alpha val="10000"/>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 name="正方形/長方形 130">
            <a:extLst>
              <a:ext uri="{FF2B5EF4-FFF2-40B4-BE49-F238E27FC236}">
                <a16:creationId xmlns:a16="http://schemas.microsoft.com/office/drawing/2014/main" xmlns="" id="{F53CB421-5F06-4AF3-B73D-2042A94207CB}"/>
              </a:ext>
            </a:extLst>
          </p:cNvPr>
          <p:cNvSpPr/>
          <p:nvPr/>
        </p:nvSpPr>
        <p:spPr>
          <a:xfrm>
            <a:off x="1223446" y="1967958"/>
            <a:ext cx="355346" cy="309546"/>
          </a:xfrm>
          <a:prstGeom prst="rect">
            <a:avLst/>
          </a:prstGeom>
          <a:solidFill>
            <a:schemeClr val="accent5">
              <a:alpha val="1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 name="左中かっこ 131">
            <a:extLst>
              <a:ext uri="{FF2B5EF4-FFF2-40B4-BE49-F238E27FC236}">
                <a16:creationId xmlns:a16="http://schemas.microsoft.com/office/drawing/2014/main" xmlns="" id="{350732D6-B168-43A7-A334-AB49ED671B2E}"/>
              </a:ext>
            </a:extLst>
          </p:cNvPr>
          <p:cNvSpPr/>
          <p:nvPr/>
        </p:nvSpPr>
        <p:spPr>
          <a:xfrm>
            <a:off x="442283" y="925516"/>
            <a:ext cx="244002" cy="1058308"/>
          </a:xfrm>
          <a:prstGeom prst="leftBrace">
            <a:avLst>
              <a:gd name="adj1" fmla="val 10125"/>
              <a:gd name="adj2" fmla="val 50266"/>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a16="http://schemas.microsoft.com/office/drawing/2014/main" xmlns="" id="{4A0A3B89-C1EA-446F-B913-BE2C71565064}"/>
                  </a:ext>
                </a:extLst>
              </p:cNvPr>
              <p:cNvSpPr txBox="1"/>
              <p:nvPr/>
            </p:nvSpPr>
            <p:spPr>
              <a:xfrm>
                <a:off x="15801" y="1140318"/>
                <a:ext cx="3487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𝑠</m:t>
                      </m:r>
                    </m:oMath>
                  </m:oMathPara>
                </a14:m>
                <a:endParaRPr kumimoji="1" lang="ja-JP" altLang="en-US" sz="2800" dirty="0"/>
              </a:p>
            </p:txBody>
          </p:sp>
        </mc:Choice>
        <mc:Fallback xmlns="">
          <p:sp>
            <p:nvSpPr>
              <p:cNvPr id="133" name="テキスト ボックス 132">
                <a:extLst>
                  <a:ext uri="{FF2B5EF4-FFF2-40B4-BE49-F238E27FC236}">
                    <a16:creationId xmlns="" xmlns:a16="http://schemas.microsoft.com/office/drawing/2014/main" xmlns:a14="http://schemas.microsoft.com/office/drawing/2010/main" id="{4A0A3B89-C1EA-446F-B913-BE2C71565064}"/>
                  </a:ext>
                </a:extLst>
              </p:cNvPr>
              <p:cNvSpPr txBox="1">
                <a:spLocks noRot="1" noChangeAspect="1" noMove="1" noResize="1" noEditPoints="1" noAdjustHandles="1" noChangeArrowheads="1" noChangeShapeType="1" noTextEdit="1"/>
              </p:cNvSpPr>
              <p:nvPr/>
            </p:nvSpPr>
            <p:spPr>
              <a:xfrm>
                <a:off x="15801" y="1140318"/>
                <a:ext cx="348792"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47" name="正方形/長方形 146">
            <a:extLst>
              <a:ext uri="{FF2B5EF4-FFF2-40B4-BE49-F238E27FC236}">
                <a16:creationId xmlns:a16="http://schemas.microsoft.com/office/drawing/2014/main" xmlns="" id="{17177666-C9A7-40F3-8083-3856488CDC04}"/>
              </a:ext>
            </a:extLst>
          </p:cNvPr>
          <p:cNvSpPr/>
          <p:nvPr/>
        </p:nvSpPr>
        <p:spPr>
          <a:xfrm>
            <a:off x="667313" y="3023630"/>
            <a:ext cx="2623657" cy="2612592"/>
          </a:xfrm>
          <a:prstGeom prst="rect">
            <a:avLst/>
          </a:prstGeom>
          <a:solidFill>
            <a:srgbClr val="FF0000">
              <a:alpha val="10000"/>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 name="テキスト ボックス 5"/>
              <p:cNvSpPr txBox="1"/>
              <p:nvPr/>
            </p:nvSpPr>
            <p:spPr>
              <a:xfrm>
                <a:off x="-14527" y="3585712"/>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4527" y="3585712"/>
                <a:ext cx="641971" cy="523220"/>
              </a:xfrm>
              <a:prstGeom prst="rect">
                <a:avLst/>
              </a:prstGeom>
              <a:blipFill rotWithShape="0">
                <a:blip r:embed="rId4"/>
                <a:stretch>
                  <a:fillRect/>
                </a:stretch>
              </a:blipFill>
            </p:spPr>
            <p:txBody>
              <a:bodyPr/>
              <a:lstStyle/>
              <a:p>
                <a:r>
                  <a:rPr lang="ja-JP" altLang="en-US">
                    <a:noFill/>
                  </a:rPr>
                  <a:t> </a:t>
                </a:r>
              </a:p>
            </p:txBody>
          </p:sp>
        </mc:Fallback>
      </mc:AlternateContent>
      <p:grpSp>
        <p:nvGrpSpPr>
          <p:cNvPr id="152" name="グループ化 151">
            <a:extLst>
              <a:ext uri="{FF2B5EF4-FFF2-40B4-BE49-F238E27FC236}">
                <a16:creationId xmlns:a16="http://schemas.microsoft.com/office/drawing/2014/main" xmlns="" id="{24C8A797-B4EC-496C-85B8-CF6835337C14}"/>
              </a:ext>
            </a:extLst>
          </p:cNvPr>
          <p:cNvGrpSpPr/>
          <p:nvPr/>
        </p:nvGrpSpPr>
        <p:grpSpPr>
          <a:xfrm>
            <a:off x="2262441" y="883627"/>
            <a:ext cx="2470651" cy="1079165"/>
            <a:chOff x="2770464" y="936098"/>
            <a:chExt cx="2470651" cy="1079165"/>
          </a:xfrm>
        </p:grpSpPr>
        <p:sp>
          <p:nvSpPr>
            <p:cNvPr id="155" name="円/楕円 306">
              <a:extLst>
                <a:ext uri="{FF2B5EF4-FFF2-40B4-BE49-F238E27FC236}">
                  <a16:creationId xmlns:a16="http://schemas.microsoft.com/office/drawing/2014/main" xmlns="" id="{C8F0EE43-09B2-4B12-9800-D9BA254722FC}"/>
                </a:ext>
              </a:extLst>
            </p:cNvPr>
            <p:cNvSpPr/>
            <p:nvPr/>
          </p:nvSpPr>
          <p:spPr>
            <a:xfrm>
              <a:off x="4953115" y="9360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t>0</a:t>
              </a:r>
              <a:endParaRPr kumimoji="1" lang="ja-JP" altLang="en-US" sz="2400" dirty="0"/>
            </a:p>
          </p:txBody>
        </p:sp>
        <p:sp>
          <p:nvSpPr>
            <p:cNvPr id="156" name="円/楕円 330">
              <a:extLst>
                <a:ext uri="{FF2B5EF4-FFF2-40B4-BE49-F238E27FC236}">
                  <a16:creationId xmlns:a16="http://schemas.microsoft.com/office/drawing/2014/main" xmlns="" id="{8BD11B67-6618-499B-A50E-38C9011F9BCB}"/>
                </a:ext>
              </a:extLst>
            </p:cNvPr>
            <p:cNvSpPr/>
            <p:nvPr/>
          </p:nvSpPr>
          <p:spPr>
            <a:xfrm>
              <a:off x="3705542" y="93609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solidFill>
                    <a:schemeClr val="bg1"/>
                  </a:solidFill>
                </a:rPr>
                <a:t>1</a:t>
              </a:r>
              <a:endParaRPr kumimoji="1" lang="ja-JP" altLang="en-US" sz="2400" dirty="0">
                <a:solidFill>
                  <a:schemeClr val="bg1"/>
                </a:solidFill>
              </a:endParaRPr>
            </a:p>
          </p:txBody>
        </p:sp>
        <p:sp>
          <p:nvSpPr>
            <p:cNvPr id="157" name="円/楕円 331">
              <a:extLst>
                <a:ext uri="{FF2B5EF4-FFF2-40B4-BE49-F238E27FC236}">
                  <a16:creationId xmlns:a16="http://schemas.microsoft.com/office/drawing/2014/main" xmlns="" id="{21DB619F-AC97-48FA-8E26-FB77919A74B9}"/>
                </a:ext>
              </a:extLst>
            </p:cNvPr>
            <p:cNvSpPr/>
            <p:nvPr/>
          </p:nvSpPr>
          <p:spPr>
            <a:xfrm>
              <a:off x="4327964" y="93609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solidFill>
                    <a:schemeClr val="bg1"/>
                  </a:solidFill>
                </a:rPr>
                <a:t>1</a:t>
              </a:r>
              <a:endParaRPr kumimoji="1" lang="ja-JP" altLang="en-US" sz="2400" dirty="0">
                <a:solidFill>
                  <a:schemeClr val="bg1"/>
                </a:solidFill>
              </a:endParaRPr>
            </a:p>
          </p:txBody>
        </p:sp>
        <p:cxnSp>
          <p:nvCxnSpPr>
            <p:cNvPr id="158" name="直線矢印コネクタ 157">
              <a:extLst>
                <a:ext uri="{FF2B5EF4-FFF2-40B4-BE49-F238E27FC236}">
                  <a16:creationId xmlns:a16="http://schemas.microsoft.com/office/drawing/2014/main" xmlns="" id="{77A1D4D8-9812-497A-9016-D59BCA3FCB47}"/>
                </a:ext>
              </a:extLst>
            </p:cNvPr>
            <p:cNvCxnSpPr/>
            <p:nvPr/>
          </p:nvCxnSpPr>
          <p:spPr>
            <a:xfrm flipV="1">
              <a:off x="2770464" y="1080098"/>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9" name="円/楕円 337">
              <a:extLst>
                <a:ext uri="{FF2B5EF4-FFF2-40B4-BE49-F238E27FC236}">
                  <a16:creationId xmlns:a16="http://schemas.microsoft.com/office/drawing/2014/main" xmlns="" id="{3A8F5421-2607-4CE5-B007-1EB2A0C3FF7D}"/>
                </a:ext>
              </a:extLst>
            </p:cNvPr>
            <p:cNvSpPr/>
            <p:nvPr/>
          </p:nvSpPr>
          <p:spPr>
            <a:xfrm>
              <a:off x="4953115" y="13363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0" name="円/楕円 338">
              <a:extLst>
                <a:ext uri="{FF2B5EF4-FFF2-40B4-BE49-F238E27FC236}">
                  <a16:creationId xmlns:a16="http://schemas.microsoft.com/office/drawing/2014/main" xmlns="" id="{2B9358A9-64B4-49B1-8C53-39B095D0944E}"/>
                </a:ext>
              </a:extLst>
            </p:cNvPr>
            <p:cNvSpPr/>
            <p:nvPr/>
          </p:nvSpPr>
          <p:spPr>
            <a:xfrm>
              <a:off x="3705542" y="13363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1" name="円/楕円 339">
              <a:extLst>
                <a:ext uri="{FF2B5EF4-FFF2-40B4-BE49-F238E27FC236}">
                  <a16:creationId xmlns:a16="http://schemas.microsoft.com/office/drawing/2014/main" xmlns="" id="{AFB97AD3-812F-49E1-9FD2-D5D541E90A4C}"/>
                </a:ext>
              </a:extLst>
            </p:cNvPr>
            <p:cNvSpPr/>
            <p:nvPr/>
          </p:nvSpPr>
          <p:spPr>
            <a:xfrm>
              <a:off x="4327964" y="133630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5" name="直線矢印コネクタ 184">
              <a:extLst>
                <a:ext uri="{FF2B5EF4-FFF2-40B4-BE49-F238E27FC236}">
                  <a16:creationId xmlns:a16="http://schemas.microsoft.com/office/drawing/2014/main" xmlns="" id="{DF44C3E2-F80C-48D8-83C8-3504E4E7D4C4}"/>
                </a:ext>
              </a:extLst>
            </p:cNvPr>
            <p:cNvCxnSpPr/>
            <p:nvPr/>
          </p:nvCxnSpPr>
          <p:spPr>
            <a:xfrm flipV="1">
              <a:off x="2770464" y="1480307"/>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6" name="円/楕円 342">
              <a:extLst>
                <a:ext uri="{FF2B5EF4-FFF2-40B4-BE49-F238E27FC236}">
                  <a16:creationId xmlns:a16="http://schemas.microsoft.com/office/drawing/2014/main" xmlns="" id="{AF44BEB5-0A3E-46BB-AF1A-0853571F385E}"/>
                </a:ext>
              </a:extLst>
            </p:cNvPr>
            <p:cNvSpPr/>
            <p:nvPr/>
          </p:nvSpPr>
          <p:spPr>
            <a:xfrm>
              <a:off x="4953115" y="1727263"/>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0" name="円/楕円 343">
              <a:extLst>
                <a:ext uri="{FF2B5EF4-FFF2-40B4-BE49-F238E27FC236}">
                  <a16:creationId xmlns:a16="http://schemas.microsoft.com/office/drawing/2014/main" xmlns="" id="{C1910012-D9A6-44C4-B3EE-9C1F89EDD800}"/>
                </a:ext>
              </a:extLst>
            </p:cNvPr>
            <p:cNvSpPr/>
            <p:nvPr/>
          </p:nvSpPr>
          <p:spPr>
            <a:xfrm>
              <a:off x="3705542" y="1727263"/>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1" name="円/楕円 344">
              <a:extLst>
                <a:ext uri="{FF2B5EF4-FFF2-40B4-BE49-F238E27FC236}">
                  <a16:creationId xmlns:a16="http://schemas.microsoft.com/office/drawing/2014/main" xmlns="" id="{06848AAF-5038-4A81-A8DF-7CF437CD1154}"/>
                </a:ext>
              </a:extLst>
            </p:cNvPr>
            <p:cNvSpPr/>
            <p:nvPr/>
          </p:nvSpPr>
          <p:spPr>
            <a:xfrm>
              <a:off x="4327964" y="1727263"/>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12" name="直線矢印コネクタ 211">
              <a:extLst>
                <a:ext uri="{FF2B5EF4-FFF2-40B4-BE49-F238E27FC236}">
                  <a16:creationId xmlns:a16="http://schemas.microsoft.com/office/drawing/2014/main" xmlns="" id="{2240E4EC-118B-4319-9B3E-7F590C181722}"/>
                </a:ext>
              </a:extLst>
            </p:cNvPr>
            <p:cNvCxnSpPr/>
            <p:nvPr/>
          </p:nvCxnSpPr>
          <p:spPr>
            <a:xfrm flipV="1">
              <a:off x="2770464" y="1871263"/>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213" name="グループ化 212">
            <a:extLst>
              <a:ext uri="{FF2B5EF4-FFF2-40B4-BE49-F238E27FC236}">
                <a16:creationId xmlns:a16="http://schemas.microsoft.com/office/drawing/2014/main" xmlns="" id="{D83F0E09-9A87-4664-9B7A-19060B84DAFD}"/>
              </a:ext>
            </a:extLst>
          </p:cNvPr>
          <p:cNvGrpSpPr/>
          <p:nvPr/>
        </p:nvGrpSpPr>
        <p:grpSpPr>
          <a:xfrm>
            <a:off x="5211090" y="884246"/>
            <a:ext cx="2544332" cy="1081251"/>
            <a:chOff x="5719113" y="936717"/>
            <a:chExt cx="2544332" cy="1081251"/>
          </a:xfrm>
        </p:grpSpPr>
        <p:cxnSp>
          <p:nvCxnSpPr>
            <p:cNvPr id="214" name="直線コネクタ 213">
              <a:extLst>
                <a:ext uri="{FF2B5EF4-FFF2-40B4-BE49-F238E27FC236}">
                  <a16:creationId xmlns:a16="http://schemas.microsoft.com/office/drawing/2014/main" xmlns="" id="{A7EC1996-2A90-4C12-B586-5947A6C0C3A5}"/>
                </a:ext>
              </a:extLst>
            </p:cNvPr>
            <p:cNvCxnSpPr/>
            <p:nvPr/>
          </p:nvCxnSpPr>
          <p:spPr>
            <a:xfrm>
              <a:off x="6671150" y="108071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5" name="円/楕円 375">
              <a:extLst>
                <a:ext uri="{FF2B5EF4-FFF2-40B4-BE49-F238E27FC236}">
                  <a16:creationId xmlns:a16="http://schemas.microsoft.com/office/drawing/2014/main" xmlns="" id="{AF84FCCD-82D4-4CA4-9350-C547E68B4B3E}"/>
                </a:ext>
              </a:extLst>
            </p:cNvPr>
            <p:cNvSpPr/>
            <p:nvPr/>
          </p:nvSpPr>
          <p:spPr>
            <a:xfrm>
              <a:off x="7629606" y="9367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6" name="円/楕円 376">
              <a:extLst>
                <a:ext uri="{FF2B5EF4-FFF2-40B4-BE49-F238E27FC236}">
                  <a16:creationId xmlns:a16="http://schemas.microsoft.com/office/drawing/2014/main" xmlns="" id="{DB51BA6F-920F-41F8-87D6-B377507FE0E4}"/>
                </a:ext>
              </a:extLst>
            </p:cNvPr>
            <p:cNvSpPr/>
            <p:nvPr/>
          </p:nvSpPr>
          <p:spPr>
            <a:xfrm>
              <a:off x="7942740" y="9367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7" name="円/楕円 377">
              <a:extLst>
                <a:ext uri="{FF2B5EF4-FFF2-40B4-BE49-F238E27FC236}">
                  <a16:creationId xmlns:a16="http://schemas.microsoft.com/office/drawing/2014/main" xmlns="" id="{5E0D9844-16A0-4F89-B6E8-F783CD16EA42}"/>
                </a:ext>
              </a:extLst>
            </p:cNvPr>
            <p:cNvSpPr/>
            <p:nvPr/>
          </p:nvSpPr>
          <p:spPr>
            <a:xfrm>
              <a:off x="7008301" y="9367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8" name="円/楕円 378">
              <a:extLst>
                <a:ext uri="{FF2B5EF4-FFF2-40B4-BE49-F238E27FC236}">
                  <a16:creationId xmlns:a16="http://schemas.microsoft.com/office/drawing/2014/main" xmlns="" id="{67311BF1-68F2-49AA-A93C-BDDB1A8ECB69}"/>
                </a:ext>
              </a:extLst>
            </p:cNvPr>
            <p:cNvSpPr/>
            <p:nvPr/>
          </p:nvSpPr>
          <p:spPr>
            <a:xfrm>
              <a:off x="6695167" y="9367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9" name="円/楕円 380">
              <a:extLst>
                <a:ext uri="{FF2B5EF4-FFF2-40B4-BE49-F238E27FC236}">
                  <a16:creationId xmlns:a16="http://schemas.microsoft.com/office/drawing/2014/main" xmlns="" id="{B4D38294-7657-43D8-AC54-55B509DC611B}"/>
                </a:ext>
              </a:extLst>
            </p:cNvPr>
            <p:cNvSpPr/>
            <p:nvPr/>
          </p:nvSpPr>
          <p:spPr>
            <a:xfrm>
              <a:off x="7317589" y="9367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0" name="直線矢印コネクタ 219">
              <a:extLst>
                <a:ext uri="{FF2B5EF4-FFF2-40B4-BE49-F238E27FC236}">
                  <a16:creationId xmlns:a16="http://schemas.microsoft.com/office/drawing/2014/main" xmlns="" id="{79AE8585-2196-444B-AA1D-F0115C560011}"/>
                </a:ext>
              </a:extLst>
            </p:cNvPr>
            <p:cNvCxnSpPr/>
            <p:nvPr/>
          </p:nvCxnSpPr>
          <p:spPr>
            <a:xfrm flipV="1">
              <a:off x="5719113" y="1080098"/>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1" name="直線矢印コネクタ 220">
              <a:extLst>
                <a:ext uri="{FF2B5EF4-FFF2-40B4-BE49-F238E27FC236}">
                  <a16:creationId xmlns:a16="http://schemas.microsoft.com/office/drawing/2014/main" xmlns="" id="{4C0E6215-AF1A-4041-A9F3-4ACDD5BBA153}"/>
                </a:ext>
              </a:extLst>
            </p:cNvPr>
            <p:cNvCxnSpPr/>
            <p:nvPr/>
          </p:nvCxnSpPr>
          <p:spPr>
            <a:xfrm flipV="1">
              <a:off x="5719113" y="1480307"/>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2" name="直線矢印コネクタ 221">
              <a:extLst>
                <a:ext uri="{FF2B5EF4-FFF2-40B4-BE49-F238E27FC236}">
                  <a16:creationId xmlns:a16="http://schemas.microsoft.com/office/drawing/2014/main" xmlns="" id="{313B261D-23C1-4E81-B1B9-5C23497B129C}"/>
                </a:ext>
              </a:extLst>
            </p:cNvPr>
            <p:cNvCxnSpPr/>
            <p:nvPr/>
          </p:nvCxnSpPr>
          <p:spPr>
            <a:xfrm flipV="1">
              <a:off x="5719113" y="1871263"/>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a:extLst>
                <a:ext uri="{FF2B5EF4-FFF2-40B4-BE49-F238E27FC236}">
                  <a16:creationId xmlns:a16="http://schemas.microsoft.com/office/drawing/2014/main" xmlns="" id="{C8739B43-AAB1-4D30-9AC2-16F6FA514BE6}"/>
                </a:ext>
              </a:extLst>
            </p:cNvPr>
            <p:cNvCxnSpPr/>
            <p:nvPr/>
          </p:nvCxnSpPr>
          <p:spPr>
            <a:xfrm>
              <a:off x="6671150" y="148193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4" name="円/楕円 389">
              <a:extLst>
                <a:ext uri="{FF2B5EF4-FFF2-40B4-BE49-F238E27FC236}">
                  <a16:creationId xmlns:a16="http://schemas.microsoft.com/office/drawing/2014/main" xmlns="" id="{93CF1093-7874-45C3-8B4E-D2E366DAA250}"/>
                </a:ext>
              </a:extLst>
            </p:cNvPr>
            <p:cNvSpPr/>
            <p:nvPr/>
          </p:nvSpPr>
          <p:spPr>
            <a:xfrm>
              <a:off x="7629606" y="133793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5" name="円/楕円 390">
              <a:extLst>
                <a:ext uri="{FF2B5EF4-FFF2-40B4-BE49-F238E27FC236}">
                  <a16:creationId xmlns:a16="http://schemas.microsoft.com/office/drawing/2014/main" xmlns="" id="{974AC923-7A17-4343-A70F-AC28F4DA658C}"/>
                </a:ext>
              </a:extLst>
            </p:cNvPr>
            <p:cNvSpPr/>
            <p:nvPr/>
          </p:nvSpPr>
          <p:spPr>
            <a:xfrm>
              <a:off x="7942740" y="133793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6" name="円/楕円 409">
              <a:extLst>
                <a:ext uri="{FF2B5EF4-FFF2-40B4-BE49-F238E27FC236}">
                  <a16:creationId xmlns:a16="http://schemas.microsoft.com/office/drawing/2014/main" xmlns="" id="{5B7EEBB6-6875-4138-A5F4-BA2AE5834778}"/>
                </a:ext>
              </a:extLst>
            </p:cNvPr>
            <p:cNvSpPr/>
            <p:nvPr/>
          </p:nvSpPr>
          <p:spPr>
            <a:xfrm>
              <a:off x="7008301" y="133793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7" name="円/楕円 410">
              <a:extLst>
                <a:ext uri="{FF2B5EF4-FFF2-40B4-BE49-F238E27FC236}">
                  <a16:creationId xmlns:a16="http://schemas.microsoft.com/office/drawing/2014/main" xmlns="" id="{8BBBDE16-6093-466E-9EF8-5C13B91367E1}"/>
                </a:ext>
              </a:extLst>
            </p:cNvPr>
            <p:cNvSpPr/>
            <p:nvPr/>
          </p:nvSpPr>
          <p:spPr>
            <a:xfrm>
              <a:off x="6695167" y="133793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8" name="円/楕円 417">
              <a:extLst>
                <a:ext uri="{FF2B5EF4-FFF2-40B4-BE49-F238E27FC236}">
                  <a16:creationId xmlns:a16="http://schemas.microsoft.com/office/drawing/2014/main" xmlns="" id="{0D427E54-817A-4F23-A52B-374CC062C4A2}"/>
                </a:ext>
              </a:extLst>
            </p:cNvPr>
            <p:cNvSpPr/>
            <p:nvPr/>
          </p:nvSpPr>
          <p:spPr>
            <a:xfrm>
              <a:off x="7317589" y="133793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9" name="直線コネクタ 228">
              <a:extLst>
                <a:ext uri="{FF2B5EF4-FFF2-40B4-BE49-F238E27FC236}">
                  <a16:creationId xmlns:a16="http://schemas.microsoft.com/office/drawing/2014/main" xmlns="" id="{657A6D6D-0B6F-4C75-8A98-E2297DFA8866}"/>
                </a:ext>
              </a:extLst>
            </p:cNvPr>
            <p:cNvCxnSpPr/>
            <p:nvPr/>
          </p:nvCxnSpPr>
          <p:spPr>
            <a:xfrm>
              <a:off x="6671150" y="1873968"/>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0" name="円/楕円 424">
              <a:extLst>
                <a:ext uri="{FF2B5EF4-FFF2-40B4-BE49-F238E27FC236}">
                  <a16:creationId xmlns:a16="http://schemas.microsoft.com/office/drawing/2014/main" xmlns="" id="{8E41E9EA-7C8F-4A0D-B43B-CE46FD2E5E94}"/>
                </a:ext>
              </a:extLst>
            </p:cNvPr>
            <p:cNvSpPr/>
            <p:nvPr/>
          </p:nvSpPr>
          <p:spPr>
            <a:xfrm>
              <a:off x="7629606" y="17299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1" name="円/楕円 425">
              <a:extLst>
                <a:ext uri="{FF2B5EF4-FFF2-40B4-BE49-F238E27FC236}">
                  <a16:creationId xmlns:a16="http://schemas.microsoft.com/office/drawing/2014/main" xmlns="" id="{1FAD4A13-3817-4586-AC82-22D5F51E4E78}"/>
                </a:ext>
              </a:extLst>
            </p:cNvPr>
            <p:cNvSpPr/>
            <p:nvPr/>
          </p:nvSpPr>
          <p:spPr>
            <a:xfrm>
              <a:off x="7942740" y="17299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2" name="円/楕円 426">
              <a:extLst>
                <a:ext uri="{FF2B5EF4-FFF2-40B4-BE49-F238E27FC236}">
                  <a16:creationId xmlns:a16="http://schemas.microsoft.com/office/drawing/2014/main" xmlns="" id="{6B97A2CF-EDD1-49ED-822A-3F20BDC86637}"/>
                </a:ext>
              </a:extLst>
            </p:cNvPr>
            <p:cNvSpPr/>
            <p:nvPr/>
          </p:nvSpPr>
          <p:spPr>
            <a:xfrm>
              <a:off x="7008301" y="17299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3" name="円/楕円 427">
              <a:extLst>
                <a:ext uri="{FF2B5EF4-FFF2-40B4-BE49-F238E27FC236}">
                  <a16:creationId xmlns:a16="http://schemas.microsoft.com/office/drawing/2014/main" xmlns="" id="{79A92F77-2B1E-4412-B297-A28F8F86509D}"/>
                </a:ext>
              </a:extLst>
            </p:cNvPr>
            <p:cNvSpPr/>
            <p:nvPr/>
          </p:nvSpPr>
          <p:spPr>
            <a:xfrm>
              <a:off x="6695167" y="17299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5" name="円/楕円 428">
              <a:extLst>
                <a:ext uri="{FF2B5EF4-FFF2-40B4-BE49-F238E27FC236}">
                  <a16:creationId xmlns:a16="http://schemas.microsoft.com/office/drawing/2014/main" xmlns="" id="{F6316F73-A7E0-4F04-8D22-0B70933D905E}"/>
                </a:ext>
              </a:extLst>
            </p:cNvPr>
            <p:cNvSpPr/>
            <p:nvPr/>
          </p:nvSpPr>
          <p:spPr>
            <a:xfrm>
              <a:off x="7317589" y="17299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grpSp>
      <mc:AlternateContent xmlns:mc="http://schemas.openxmlformats.org/markup-compatibility/2006">
        <mc:Choice xmlns:a14="http://schemas.microsoft.com/office/drawing/2010/main" Requires="a14">
          <p:sp>
            <p:nvSpPr>
              <p:cNvPr id="236" name="テキスト ボックス 235"/>
              <p:cNvSpPr txBox="1"/>
              <p:nvPr/>
            </p:nvSpPr>
            <p:spPr>
              <a:xfrm>
                <a:off x="4934158" y="3159398"/>
                <a:ext cx="4200958" cy="2246769"/>
              </a:xfrm>
              <a:prstGeom prst="rect">
                <a:avLst/>
              </a:prstGeom>
              <a:noFill/>
            </p:spPr>
            <p:txBody>
              <a:bodyPr wrap="none" rtlCol="0">
                <a:spAutoFit/>
              </a:bodyPr>
              <a:lstStyle/>
              <a:p>
                <a:r>
                  <a:rPr kumimoji="1" lang="ja-JP" altLang="en-US" sz="2800" dirty="0"/>
                  <a:t>長さ</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以下の共通</a:t>
                </a:r>
                <a:r>
                  <a:rPr kumimoji="1" lang="ja-JP" altLang="en-US" sz="2800" dirty="0" smtClean="0"/>
                  <a:t>上位列</a:t>
                </a:r>
                <a:r>
                  <a:rPr lang="ja-JP" altLang="en-US" sz="2800" dirty="0" smtClean="0"/>
                  <a:t>が</a:t>
                </a:r>
                <a:endParaRPr lang="en-US" altLang="ja-JP" sz="2800" dirty="0" smtClean="0"/>
              </a:p>
              <a:p>
                <a:r>
                  <a:rPr lang="ja-JP" altLang="en-US" sz="2800" dirty="0" smtClean="0"/>
                  <a:t>あると</a:t>
                </a:r>
                <a:endParaRPr kumimoji="1" lang="en-US" altLang="ja-JP" sz="2800" b="0" i="1" dirty="0" smtClean="0">
                  <a:latin typeface="Cambria Math" panose="02040503050406030204" pitchFamily="18" charset="0"/>
                </a:endParaRPr>
              </a:p>
              <a:p>
                <a14:m>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−1</m:t>
                    </m:r>
                  </m:oMath>
                </a14:m>
                <a:r>
                  <a:rPr kumimoji="1" lang="ja-JP" altLang="en-US" sz="2800" dirty="0"/>
                  <a:t>手までに</a:t>
                </a:r>
                <a:endParaRPr kumimoji="1" lang="en-US" altLang="ja-JP" sz="2800" dirty="0"/>
              </a:p>
              <a:p>
                <a:r>
                  <a:rPr kumimoji="1" lang="ja-JP" altLang="en-US" sz="2800" dirty="0"/>
                  <a:t>全ての頂点を</a:t>
                </a:r>
                <a:endParaRPr kumimoji="1" lang="en-US" altLang="ja-JP" sz="2800" dirty="0"/>
              </a:p>
              <a:p>
                <a:r>
                  <a:rPr lang="ja-JP" altLang="en-US" sz="2800" dirty="0"/>
                  <a:t>自分の領地にできる．</a:t>
                </a:r>
                <a:endParaRPr kumimoji="1" lang="ja-JP" altLang="en-US" sz="2800" dirty="0"/>
              </a:p>
            </p:txBody>
          </p:sp>
        </mc:Choice>
        <mc:Fallback>
          <p:sp>
            <p:nvSpPr>
              <p:cNvPr id="236" name="テキスト ボックス 235"/>
              <p:cNvSpPr txBox="1">
                <a:spLocks noRot="1" noChangeAspect="1" noMove="1" noResize="1" noEditPoints="1" noAdjustHandles="1" noChangeArrowheads="1" noChangeShapeType="1" noTextEdit="1"/>
              </p:cNvSpPr>
              <p:nvPr/>
            </p:nvSpPr>
            <p:spPr>
              <a:xfrm>
                <a:off x="4934158" y="3159398"/>
                <a:ext cx="4200958" cy="2246769"/>
              </a:xfrm>
              <a:prstGeom prst="rect">
                <a:avLst/>
              </a:prstGeom>
              <a:blipFill rotWithShape="0">
                <a:blip r:embed="rId5"/>
                <a:stretch>
                  <a:fillRect l="-2899" t="-3523" r="-1304" b="-56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0434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500"/>
                                        <p:tgtEl>
                                          <p:spTgt spid="1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3"/>
                                        </p:tgtEl>
                                        <p:attrNameLst>
                                          <p:attrName>style.visibility</p:attrName>
                                        </p:attrNameLst>
                                      </p:cBhvr>
                                      <p:to>
                                        <p:strVal val="visible"/>
                                      </p:to>
                                    </p:set>
                                    <p:animEffect transition="in" filter="fade">
                                      <p:cBhvr>
                                        <p:cTn id="12" dur="500"/>
                                        <p:tgtEl>
                                          <p:spTgt spid="2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6"/>
                                        </p:tgtEl>
                                        <p:attrNameLst>
                                          <p:attrName>style.visibility</p:attrName>
                                        </p:attrNameLst>
                                      </p:cBhvr>
                                      <p:to>
                                        <p:strVal val="visible"/>
                                      </p:to>
                                    </p:set>
                                    <p:animEffect transition="in" filter="fade">
                                      <p:cBhvr>
                                        <p:cTn id="17" dur="5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先行研究の説明</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76" name="円/楕円 75"/>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0" name="円/楕円 269"/>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endCxn id="140"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endCxn id="141"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endCxn id="176"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endCxn id="177"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endCxn id="201"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endCxn id="202"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9" name="正方形/長方形 148">
            <a:extLst>
              <a:ext uri="{FF2B5EF4-FFF2-40B4-BE49-F238E27FC236}">
                <a16:creationId xmlns:a16="http://schemas.microsoft.com/office/drawing/2014/main" xmlns="" id="{F53CB421-5F06-4AF3-B73D-2042A94207CB}"/>
              </a:ext>
            </a:extLst>
          </p:cNvPr>
          <p:cNvSpPr/>
          <p:nvPr/>
        </p:nvSpPr>
        <p:spPr>
          <a:xfrm>
            <a:off x="5249060" y="2782799"/>
            <a:ext cx="2678993" cy="3081287"/>
          </a:xfrm>
          <a:prstGeom prst="rect">
            <a:avLst/>
          </a:prstGeom>
          <a:solidFill>
            <a:schemeClr val="accent5">
              <a:alpha val="1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 name="円/楕円 152"/>
          <p:cNvSpPr/>
          <p:nvPr/>
        </p:nvSpPr>
        <p:spPr>
          <a:xfrm>
            <a:off x="8626882" y="4102783"/>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8325681" y="3585712"/>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8325681" y="3585712"/>
                <a:ext cx="641971" cy="523220"/>
              </a:xfrm>
              <a:prstGeom prst="rect">
                <a:avLst/>
              </a:prstGeom>
              <a:blipFill rotWithShape="0">
                <a:blip r:embed="rId2"/>
                <a:stretch>
                  <a:fillRect/>
                </a:stretch>
              </a:blipFill>
            </p:spPr>
            <p:txBody>
              <a:bodyPr/>
              <a:lstStyle/>
              <a:p>
                <a:r>
                  <a:rPr lang="ja-JP" altLang="en-US">
                    <a:noFill/>
                  </a:rPr>
                  <a:t> </a:t>
                </a:r>
              </a:p>
            </p:txBody>
          </p:sp>
        </mc:Fallback>
      </mc:AlternateContent>
      <p:cxnSp>
        <p:nvCxnSpPr>
          <p:cNvPr id="150" name="直線矢印コネクタ 149">
            <a:extLst>
              <a:ext uri="{FF2B5EF4-FFF2-40B4-BE49-F238E27FC236}">
                <a16:creationId xmlns:a16="http://schemas.microsoft.com/office/drawing/2014/main" xmlns="" id="{86E728F6-31EF-48AD-BBD0-FAF68FF145B2}"/>
              </a:ext>
            </a:extLst>
          </p:cNvPr>
          <p:cNvCxnSpPr/>
          <p:nvPr/>
        </p:nvCxnSpPr>
        <p:spPr>
          <a:xfrm flipV="1">
            <a:off x="5208119" y="1362081"/>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2" name="グループ化 151"/>
          <p:cNvGrpSpPr/>
          <p:nvPr/>
        </p:nvGrpSpPr>
        <p:grpSpPr>
          <a:xfrm>
            <a:off x="2455453" y="1899796"/>
            <a:ext cx="2611052" cy="732526"/>
            <a:chOff x="3463945" y="1870890"/>
            <a:chExt cx="2172228" cy="732526"/>
          </a:xfrm>
        </p:grpSpPr>
        <p:sp>
          <p:nvSpPr>
            <p:cNvPr id="155" name="左中かっこ 154"/>
            <p:cNvSpPr/>
            <p:nvPr/>
          </p:nvSpPr>
          <p:spPr>
            <a:xfrm rot="16200000">
              <a:off x="4432695" y="902140"/>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6" name="テキスト ボックス 155">
                  <a:extLst>
                    <a:ext uri="{FF2B5EF4-FFF2-40B4-BE49-F238E27FC236}">
                      <a16:creationId xmlns:a16="http://schemas.microsoft.com/office/drawing/2014/main" xmlns="" id="{E4C3C1CC-7DFB-4879-9982-E12AF92D5157}"/>
                    </a:ext>
                  </a:extLst>
                </p:cNvPr>
                <p:cNvSpPr txBox="1"/>
                <p:nvPr/>
              </p:nvSpPr>
              <p:spPr>
                <a:xfrm>
                  <a:off x="4356325" y="2080196"/>
                  <a:ext cx="42205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𝑡</m:t>
                        </m:r>
                      </m:oMath>
                    </m:oMathPara>
                  </a14:m>
                  <a:endParaRPr kumimoji="1" lang="ja-JP" altLang="en-US" sz="2800" dirty="0"/>
                </a:p>
              </p:txBody>
            </p:sp>
          </mc:Choice>
          <mc:Fallback xmlns="">
            <p:sp>
              <p:nvSpPr>
                <p:cNvPr id="518" name="テキスト ボックス 517">
                  <a:extLst>
                    <a:ext uri="{FF2B5EF4-FFF2-40B4-BE49-F238E27FC236}">
                      <a16:creationId xmlns:a16="http://schemas.microsoft.com/office/drawing/2014/main" xmlns:a14="http://schemas.microsoft.com/office/drawing/2010/main" xmlns="" id="{E4C3C1CC-7DFB-4879-9982-E12AF92D5157}"/>
                    </a:ext>
                  </a:extLst>
                </p:cNvPr>
                <p:cNvSpPr txBox="1">
                  <a:spLocks noRot="1" noChangeAspect="1" noMove="1" noResize="1" noEditPoints="1" noAdjustHandles="1" noChangeArrowheads="1" noChangeShapeType="1" noTextEdit="1"/>
                </p:cNvSpPr>
                <p:nvPr/>
              </p:nvSpPr>
              <p:spPr>
                <a:xfrm>
                  <a:off x="4356325" y="2080196"/>
                  <a:ext cx="422059" cy="523220"/>
                </a:xfrm>
                <a:prstGeom prst="rect">
                  <a:avLst/>
                </a:prstGeom>
                <a:blipFill rotWithShape="0">
                  <a:blip r:embed="rId10"/>
                  <a:stretch>
                    <a:fillRect/>
                  </a:stretch>
                </a:blipFill>
              </p:spPr>
              <p:txBody>
                <a:bodyPr/>
                <a:lstStyle/>
                <a:p>
                  <a:r>
                    <a:rPr lang="ja-JP" altLang="en-US">
                      <a:noFill/>
                    </a:rPr>
                    <a:t> </a:t>
                  </a:r>
                </a:p>
              </p:txBody>
            </p:sp>
          </mc:Fallback>
        </mc:AlternateContent>
      </p:grpSp>
      <p:sp>
        <p:nvSpPr>
          <p:cNvPr id="157" name="円/楕円 156"/>
          <p:cNvSpPr/>
          <p:nvPr/>
        </p:nvSpPr>
        <p:spPr>
          <a:xfrm>
            <a:off x="4778505"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8" name="円/楕円 157"/>
          <p:cNvSpPr/>
          <p:nvPr/>
        </p:nvSpPr>
        <p:spPr>
          <a:xfrm>
            <a:off x="4778505"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9" name="円/楕円 158"/>
          <p:cNvSpPr/>
          <p:nvPr/>
        </p:nvSpPr>
        <p:spPr>
          <a:xfrm>
            <a:off x="4003788"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0" name="円/楕円 159"/>
          <p:cNvSpPr/>
          <p:nvPr/>
        </p:nvSpPr>
        <p:spPr>
          <a:xfrm>
            <a:off x="4003788"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1" name="円/楕円 160"/>
          <p:cNvSpPr/>
          <p:nvPr/>
        </p:nvSpPr>
        <p:spPr>
          <a:xfrm>
            <a:off x="3234000"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5" name="円/楕円 184"/>
          <p:cNvSpPr/>
          <p:nvPr/>
        </p:nvSpPr>
        <p:spPr>
          <a:xfrm>
            <a:off x="3234000"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6" name="円/楕円 185"/>
          <p:cNvSpPr/>
          <p:nvPr/>
        </p:nvSpPr>
        <p:spPr>
          <a:xfrm>
            <a:off x="2459283"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0" name="円/楕円 209"/>
          <p:cNvSpPr/>
          <p:nvPr/>
        </p:nvSpPr>
        <p:spPr>
          <a:xfrm>
            <a:off x="2459283"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grpSp>
        <p:nvGrpSpPr>
          <p:cNvPr id="3" name="グループ化 2"/>
          <p:cNvGrpSpPr/>
          <p:nvPr/>
        </p:nvGrpSpPr>
        <p:grpSpPr>
          <a:xfrm>
            <a:off x="6009541" y="920520"/>
            <a:ext cx="2607222" cy="858770"/>
            <a:chOff x="6009541" y="920520"/>
            <a:chExt cx="2607222" cy="858770"/>
          </a:xfrm>
        </p:grpSpPr>
        <p:sp>
          <p:nvSpPr>
            <p:cNvPr id="211" name="円/楕円 210"/>
            <p:cNvSpPr/>
            <p:nvPr/>
          </p:nvSpPr>
          <p:spPr>
            <a:xfrm>
              <a:off x="8328763"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2" name="円/楕円 211"/>
            <p:cNvSpPr/>
            <p:nvPr/>
          </p:nvSpPr>
          <p:spPr>
            <a:xfrm>
              <a:off x="8328763"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3" name="円/楕円 212"/>
            <p:cNvSpPr/>
            <p:nvPr/>
          </p:nvSpPr>
          <p:spPr>
            <a:xfrm>
              <a:off x="7554046"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4" name="円/楕円 213"/>
            <p:cNvSpPr/>
            <p:nvPr/>
          </p:nvSpPr>
          <p:spPr>
            <a:xfrm>
              <a:off x="7554046"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5" name="円/楕円 214"/>
            <p:cNvSpPr/>
            <p:nvPr/>
          </p:nvSpPr>
          <p:spPr>
            <a:xfrm>
              <a:off x="7938940" y="120329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16" name="直線コネクタ 215"/>
            <p:cNvCxnSpPr>
              <a:stCxn id="213" idx="5"/>
              <a:endCxn id="215" idx="1"/>
            </p:cNvCxnSpPr>
            <p:nvPr/>
          </p:nvCxnSpPr>
          <p:spPr>
            <a:xfrm>
              <a:off x="7799869" y="116634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a:stCxn id="214" idx="7"/>
              <a:endCxn id="215" idx="3"/>
            </p:cNvCxnSpPr>
            <p:nvPr/>
          </p:nvCxnSpPr>
          <p:spPr>
            <a:xfrm flipV="1">
              <a:off x="7799869" y="144911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コネクタ 217"/>
            <p:cNvCxnSpPr>
              <a:stCxn id="211" idx="3"/>
              <a:endCxn id="215" idx="7"/>
            </p:cNvCxnSpPr>
            <p:nvPr/>
          </p:nvCxnSpPr>
          <p:spPr>
            <a:xfrm flipH="1">
              <a:off x="8184763" y="116634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9" name="直線コネクタ 218"/>
            <p:cNvCxnSpPr>
              <a:stCxn id="212" idx="1"/>
              <a:endCxn id="215" idx="5"/>
            </p:cNvCxnSpPr>
            <p:nvPr/>
          </p:nvCxnSpPr>
          <p:spPr>
            <a:xfrm flipH="1" flipV="1">
              <a:off x="8184763" y="144911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0" name="円/楕円 219"/>
            <p:cNvSpPr/>
            <p:nvPr/>
          </p:nvSpPr>
          <p:spPr>
            <a:xfrm>
              <a:off x="6784258"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1" name="円/楕円 220"/>
            <p:cNvSpPr/>
            <p:nvPr/>
          </p:nvSpPr>
          <p:spPr>
            <a:xfrm>
              <a:off x="6784258"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2" name="円/楕円 221"/>
            <p:cNvSpPr/>
            <p:nvPr/>
          </p:nvSpPr>
          <p:spPr>
            <a:xfrm>
              <a:off x="7169152" y="120329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3" name="直線コネクタ 222"/>
            <p:cNvCxnSpPr>
              <a:stCxn id="220" idx="5"/>
              <a:endCxn id="222" idx="1"/>
            </p:cNvCxnSpPr>
            <p:nvPr/>
          </p:nvCxnSpPr>
          <p:spPr>
            <a:xfrm>
              <a:off x="7030081" y="116634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1" idx="7"/>
              <a:endCxn id="222" idx="3"/>
            </p:cNvCxnSpPr>
            <p:nvPr/>
          </p:nvCxnSpPr>
          <p:spPr>
            <a:xfrm flipV="1">
              <a:off x="7030081" y="144911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6009541"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6" name="円/楕円 225"/>
            <p:cNvSpPr/>
            <p:nvPr/>
          </p:nvSpPr>
          <p:spPr>
            <a:xfrm>
              <a:off x="6009541"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7" name="円/楕円 226"/>
            <p:cNvSpPr/>
            <p:nvPr/>
          </p:nvSpPr>
          <p:spPr>
            <a:xfrm>
              <a:off x="6394435" y="120329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8" name="直線コネクタ 227"/>
            <p:cNvCxnSpPr>
              <a:stCxn id="225" idx="5"/>
              <a:endCxn id="227" idx="1"/>
            </p:cNvCxnSpPr>
            <p:nvPr/>
          </p:nvCxnSpPr>
          <p:spPr>
            <a:xfrm>
              <a:off x="6255364" y="116634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9" name="直線コネクタ 228"/>
            <p:cNvCxnSpPr>
              <a:stCxn id="226" idx="7"/>
              <a:endCxn id="227" idx="3"/>
            </p:cNvCxnSpPr>
            <p:nvPr/>
          </p:nvCxnSpPr>
          <p:spPr>
            <a:xfrm flipV="1">
              <a:off x="6255364" y="144911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0" name="直線コネクタ 229"/>
            <p:cNvCxnSpPr>
              <a:stCxn id="220" idx="3"/>
              <a:endCxn id="227" idx="7"/>
            </p:cNvCxnSpPr>
            <p:nvPr/>
          </p:nvCxnSpPr>
          <p:spPr>
            <a:xfrm flipH="1">
              <a:off x="6640258" y="116634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1" name="直線コネクタ 230"/>
            <p:cNvCxnSpPr>
              <a:stCxn id="221" idx="1"/>
              <a:endCxn id="227" idx="5"/>
            </p:cNvCxnSpPr>
            <p:nvPr/>
          </p:nvCxnSpPr>
          <p:spPr>
            <a:xfrm flipH="1" flipV="1">
              <a:off x="6640258" y="144911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2" idx="7"/>
              <a:endCxn id="213" idx="3"/>
            </p:cNvCxnSpPr>
            <p:nvPr/>
          </p:nvCxnSpPr>
          <p:spPr>
            <a:xfrm flipV="1">
              <a:off x="7414975" y="116634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3" name="直線コネクタ 232"/>
            <p:cNvCxnSpPr>
              <a:stCxn id="222" idx="5"/>
              <a:endCxn id="214" idx="1"/>
            </p:cNvCxnSpPr>
            <p:nvPr/>
          </p:nvCxnSpPr>
          <p:spPr>
            <a:xfrm>
              <a:off x="7414975" y="144911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mc:AlternateContent xmlns:mc="http://schemas.openxmlformats.org/markup-compatibility/2006" xmlns:a14="http://schemas.microsoft.com/office/drawing/2010/main">
        <mc:Choice Requires="a14">
          <p:sp>
            <p:nvSpPr>
              <p:cNvPr id="239" name="テキスト ボックス 238"/>
              <p:cNvSpPr txBox="1"/>
              <p:nvPr/>
            </p:nvSpPr>
            <p:spPr>
              <a:xfrm>
                <a:off x="424962" y="3168966"/>
                <a:ext cx="3493264" cy="2246769"/>
              </a:xfrm>
              <a:prstGeom prst="rect">
                <a:avLst/>
              </a:prstGeom>
              <a:noFill/>
            </p:spPr>
            <p:txBody>
              <a:bodyPr wrap="none" rtlCol="0">
                <a:spAutoFit/>
              </a:bodyPr>
              <a:lstStyle/>
              <a:p>
                <a:r>
                  <a:rPr kumimoji="1" lang="ja-JP" altLang="en-US" sz="2800" dirty="0"/>
                  <a:t>黒か白，</a:t>
                </a:r>
                <a:r>
                  <a:rPr kumimoji="1" lang="ja-JP" altLang="en-US" sz="2800" dirty="0">
                    <a:solidFill>
                      <a:srgbClr val="0070C0"/>
                    </a:solidFill>
                  </a:rPr>
                  <a:t>青</a:t>
                </a:r>
                <a:r>
                  <a:rPr kumimoji="1" lang="ja-JP" altLang="en-US" sz="2800" dirty="0"/>
                  <a:t>の順番で</a:t>
                </a:r>
                <a:endParaRPr kumimoji="1" lang="en-US" altLang="ja-JP" sz="2800" dirty="0"/>
              </a:p>
              <a:p>
                <a:r>
                  <a:rPr lang="ja-JP" altLang="en-US" sz="2800" dirty="0"/>
                  <a:t>色を宣言すると</a:t>
                </a:r>
                <a:endParaRPr lang="en-US" altLang="ja-JP" sz="2800" dirty="0"/>
              </a:p>
              <a:p>
                <a14:m>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−1</m:t>
                    </m:r>
                  </m:oMath>
                </a14:m>
                <a:r>
                  <a:rPr kumimoji="1" lang="ja-JP" altLang="en-US" sz="2800" dirty="0"/>
                  <a:t>手で</a:t>
                </a:r>
                <a:endParaRPr kumimoji="1" lang="en-US" altLang="ja-JP" sz="2800" dirty="0"/>
              </a:p>
              <a:p>
                <a:r>
                  <a:rPr lang="ja-JP" altLang="en-US" sz="2800" dirty="0"/>
                  <a:t>一番左の頂点まで</a:t>
                </a:r>
                <a:endParaRPr kumimoji="1" lang="en-US" altLang="ja-JP" sz="2800" dirty="0"/>
              </a:p>
              <a:p>
                <a:r>
                  <a:rPr lang="ja-JP" altLang="en-US" sz="2800" dirty="0"/>
                  <a:t>自分の領地にできる．</a:t>
                </a:r>
                <a:endParaRPr kumimoji="1" lang="ja-JP" altLang="en-US" sz="2800" dirty="0"/>
              </a:p>
            </p:txBody>
          </p:sp>
        </mc:Choice>
        <mc:Fallback xmlns="">
          <p:sp>
            <p:nvSpPr>
              <p:cNvPr id="239" name="テキスト ボックス 238"/>
              <p:cNvSpPr txBox="1">
                <a:spLocks noRot="1" noChangeAspect="1" noMove="1" noResize="1" noEditPoints="1" noAdjustHandles="1" noChangeArrowheads="1" noChangeShapeType="1" noTextEdit="1"/>
              </p:cNvSpPr>
              <p:nvPr/>
            </p:nvSpPr>
            <p:spPr>
              <a:xfrm>
                <a:off x="424962" y="3168966"/>
                <a:ext cx="3493264" cy="2246769"/>
              </a:xfrm>
              <a:prstGeom prst="rect">
                <a:avLst/>
              </a:prstGeom>
              <a:blipFill rotWithShape="0">
                <a:blip r:embed="rId12"/>
                <a:stretch>
                  <a:fillRect l="-3665" t="-3804" r="-2094" b="-59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 name="コンテンツ プレースホルダー 2">
                <a:extLst>
                  <a:ext uri="{FF2B5EF4-FFF2-40B4-BE49-F238E27FC236}">
                    <a16:creationId xmlns:a16="http://schemas.microsoft.com/office/drawing/2014/main" xmlns="" id="{2089C84C-7829-42B7-9AFC-B1F7C457F9D1}"/>
                  </a:ext>
                </a:extLst>
              </p:cNvPr>
              <p:cNvSpPr>
                <a:spLocks noGrp="1"/>
              </p:cNvSpPr>
              <p:nvPr>
                <p:ph idx="1"/>
              </p:nvPr>
            </p:nvSpPr>
            <p:spPr>
              <a:xfrm>
                <a:off x="744136" y="834530"/>
                <a:ext cx="1552502" cy="1524383"/>
              </a:xfrm>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a:p>
            </p:txBody>
          </p:sp>
        </mc:Choice>
        <mc:Fallback xmlns="">
          <p:sp>
            <p:nvSpPr>
              <p:cNvPr id="134" name="コンテンツ プレースホルダー 2">
                <a:extLst>
                  <a:ext uri="{FF2B5EF4-FFF2-40B4-BE49-F238E27FC236}">
                    <a16:creationId xmlns:a16="http://schemas.microsoft.com/office/drawing/2014/main" id="{2089C84C-7829-42B7-9AFC-B1F7C457F9D1}"/>
                  </a:ext>
                </a:extLst>
              </p:cNvPr>
              <p:cNvSpPr>
                <a:spLocks noGrp="1" noRot="1" noChangeAspect="1" noMove="1" noResize="1" noEditPoints="1" noAdjustHandles="1" noChangeArrowheads="1" noChangeShapeType="1" noTextEdit="1"/>
              </p:cNvSpPr>
              <p:nvPr>
                <p:ph idx="1"/>
              </p:nvPr>
            </p:nvSpPr>
            <p:spPr>
              <a:xfrm>
                <a:off x="744136" y="834530"/>
                <a:ext cx="1552502" cy="1524383"/>
              </a:xfrm>
              <a:blipFill>
                <a:blip r:embed="rId13"/>
                <a:stretch>
                  <a:fillRect l="-6667"/>
                </a:stretch>
              </a:blipFill>
            </p:spPr>
            <p:txBody>
              <a:bodyPr/>
              <a:lstStyle/>
              <a:p>
                <a:r>
                  <a:rPr lang="ja-JP" altLang="en-US">
                    <a:noFill/>
                  </a:rPr>
                  <a:t> </a:t>
                </a:r>
              </a:p>
            </p:txBody>
          </p:sp>
        </mc:Fallback>
      </mc:AlternateContent>
      <p:sp>
        <p:nvSpPr>
          <p:cNvPr id="147" name="正方形/長方形 146">
            <a:extLst>
              <a:ext uri="{FF2B5EF4-FFF2-40B4-BE49-F238E27FC236}">
                <a16:creationId xmlns:a16="http://schemas.microsoft.com/office/drawing/2014/main" xmlns="" id="{F818EF24-211A-4513-BCE1-4A7138F5CA0F}"/>
              </a:ext>
            </a:extLst>
          </p:cNvPr>
          <p:cNvSpPr/>
          <p:nvPr/>
        </p:nvSpPr>
        <p:spPr>
          <a:xfrm>
            <a:off x="1481966" y="903743"/>
            <a:ext cx="602109" cy="1064215"/>
          </a:xfrm>
          <a:prstGeom prst="rect">
            <a:avLst/>
          </a:prstGeom>
          <a:solidFill>
            <a:srgbClr val="FF0000">
              <a:alpha val="10000"/>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 name="正方形/長方形 240">
            <a:extLst>
              <a:ext uri="{FF2B5EF4-FFF2-40B4-BE49-F238E27FC236}">
                <a16:creationId xmlns:a16="http://schemas.microsoft.com/office/drawing/2014/main" xmlns="" id="{4CAA4F64-CA35-45FA-B683-0BC38ECE7521}"/>
              </a:ext>
            </a:extLst>
          </p:cNvPr>
          <p:cNvSpPr/>
          <p:nvPr/>
        </p:nvSpPr>
        <p:spPr>
          <a:xfrm>
            <a:off x="1223446" y="1967958"/>
            <a:ext cx="355346" cy="309546"/>
          </a:xfrm>
          <a:prstGeom prst="rect">
            <a:avLst/>
          </a:prstGeom>
          <a:solidFill>
            <a:schemeClr val="accent5">
              <a:alpha val="1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 name="左中かっこ 241">
            <a:extLst>
              <a:ext uri="{FF2B5EF4-FFF2-40B4-BE49-F238E27FC236}">
                <a16:creationId xmlns:a16="http://schemas.microsoft.com/office/drawing/2014/main" xmlns="" id="{E2DB4004-86C4-47B4-885B-0896A4E1880A}"/>
              </a:ext>
            </a:extLst>
          </p:cNvPr>
          <p:cNvSpPr/>
          <p:nvPr/>
        </p:nvSpPr>
        <p:spPr>
          <a:xfrm>
            <a:off x="442283" y="925516"/>
            <a:ext cx="244002" cy="1058308"/>
          </a:xfrm>
          <a:prstGeom prst="leftBrace">
            <a:avLst>
              <a:gd name="adj1" fmla="val 10125"/>
              <a:gd name="adj2" fmla="val 50266"/>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4" name="テキスト ボックス 243">
                <a:extLst>
                  <a:ext uri="{FF2B5EF4-FFF2-40B4-BE49-F238E27FC236}">
                    <a16:creationId xmlns:a16="http://schemas.microsoft.com/office/drawing/2014/main" xmlns="" id="{E1B12AD2-7131-415B-AE5A-796911EE6A1E}"/>
                  </a:ext>
                </a:extLst>
              </p:cNvPr>
              <p:cNvSpPr txBox="1"/>
              <p:nvPr/>
            </p:nvSpPr>
            <p:spPr>
              <a:xfrm>
                <a:off x="15801" y="1140318"/>
                <a:ext cx="3487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𝑠</m:t>
                      </m:r>
                    </m:oMath>
                  </m:oMathPara>
                </a14:m>
                <a:endParaRPr kumimoji="1" lang="ja-JP" altLang="en-US" sz="2800" dirty="0"/>
              </a:p>
            </p:txBody>
          </p:sp>
        </mc:Choice>
        <mc:Fallback xmlns="">
          <p:sp>
            <p:nvSpPr>
              <p:cNvPr id="244" name="テキスト ボックス 243">
                <a:extLst>
                  <a:ext uri="{FF2B5EF4-FFF2-40B4-BE49-F238E27FC236}">
                    <a16:creationId xmlns:a16="http://schemas.microsoft.com/office/drawing/2014/main" id="{E1B12AD2-7131-415B-AE5A-796911EE6A1E}"/>
                  </a:ext>
                </a:extLst>
              </p:cNvPr>
              <p:cNvSpPr txBox="1">
                <a:spLocks noRot="1" noChangeAspect="1" noMove="1" noResize="1" noEditPoints="1" noAdjustHandles="1" noChangeArrowheads="1" noChangeShapeType="1" noTextEdit="1"/>
              </p:cNvSpPr>
              <p:nvPr/>
            </p:nvSpPr>
            <p:spPr>
              <a:xfrm>
                <a:off x="15801" y="1140318"/>
                <a:ext cx="348792" cy="523220"/>
              </a:xfrm>
              <a:prstGeom prst="rect">
                <a:avLst/>
              </a:prstGeom>
              <a:blipFill>
                <a:blip r:embed="rId1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5811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500"/>
                                        <p:tgtEl>
                                          <p:spTgt spid="1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8"/>
                                        </p:tgtEl>
                                        <p:attrNameLst>
                                          <p:attrName>style.visibility</p:attrName>
                                        </p:attrNameLst>
                                      </p:cBhvr>
                                      <p:to>
                                        <p:strVal val="visible"/>
                                      </p:to>
                                    </p:set>
                                    <p:animEffect transition="in" filter="fade">
                                      <p:cBhvr>
                                        <p:cTn id="10" dur="500"/>
                                        <p:tgtEl>
                                          <p:spTgt spid="15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9"/>
                                        </p:tgtEl>
                                        <p:attrNameLst>
                                          <p:attrName>style.visibility</p:attrName>
                                        </p:attrNameLst>
                                      </p:cBhvr>
                                      <p:to>
                                        <p:strVal val="visible"/>
                                      </p:to>
                                    </p:set>
                                    <p:animEffect transition="in" filter="fade">
                                      <p:cBhvr>
                                        <p:cTn id="13" dur="500"/>
                                        <p:tgtEl>
                                          <p:spTgt spid="15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0"/>
                                        </p:tgtEl>
                                        <p:attrNameLst>
                                          <p:attrName>style.visibility</p:attrName>
                                        </p:attrNameLst>
                                      </p:cBhvr>
                                      <p:to>
                                        <p:strVal val="visible"/>
                                      </p:to>
                                    </p:set>
                                    <p:animEffect transition="in" filter="fade">
                                      <p:cBhvr>
                                        <p:cTn id="16" dur="500"/>
                                        <p:tgtEl>
                                          <p:spTgt spid="16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1"/>
                                        </p:tgtEl>
                                        <p:attrNameLst>
                                          <p:attrName>style.visibility</p:attrName>
                                        </p:attrNameLst>
                                      </p:cBhvr>
                                      <p:to>
                                        <p:strVal val="visible"/>
                                      </p:to>
                                    </p:set>
                                    <p:animEffect transition="in" filter="fade">
                                      <p:cBhvr>
                                        <p:cTn id="19" dur="500"/>
                                        <p:tgtEl>
                                          <p:spTgt spid="16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5"/>
                                        </p:tgtEl>
                                        <p:attrNameLst>
                                          <p:attrName>style.visibility</p:attrName>
                                        </p:attrNameLst>
                                      </p:cBhvr>
                                      <p:to>
                                        <p:strVal val="visible"/>
                                      </p:to>
                                    </p:set>
                                    <p:animEffect transition="in" filter="fade">
                                      <p:cBhvr>
                                        <p:cTn id="22" dur="500"/>
                                        <p:tgtEl>
                                          <p:spTgt spid="18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6"/>
                                        </p:tgtEl>
                                        <p:attrNameLst>
                                          <p:attrName>style.visibility</p:attrName>
                                        </p:attrNameLst>
                                      </p:cBhvr>
                                      <p:to>
                                        <p:strVal val="visible"/>
                                      </p:to>
                                    </p:set>
                                    <p:animEffect transition="in" filter="fade">
                                      <p:cBhvr>
                                        <p:cTn id="25" dur="500"/>
                                        <p:tgtEl>
                                          <p:spTgt spid="18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0"/>
                                        </p:tgtEl>
                                        <p:attrNameLst>
                                          <p:attrName>style.visibility</p:attrName>
                                        </p:attrNameLst>
                                      </p:cBhvr>
                                      <p:to>
                                        <p:strVal val="visible"/>
                                      </p:to>
                                    </p:set>
                                    <p:animEffect transition="in" filter="fade">
                                      <p:cBhvr>
                                        <p:cTn id="28" dur="500"/>
                                        <p:tgtEl>
                                          <p:spTgt spid="210"/>
                                        </p:tgtEl>
                                      </p:cBhvr>
                                    </p:animEffect>
                                  </p:childTnLst>
                                </p:cTn>
                              </p:par>
                              <p:par>
                                <p:cTn id="29" presetID="10" presetClass="entr" presetSubtype="0" fill="hold" nodeType="withEffect">
                                  <p:stCondLst>
                                    <p:cond delay="0"/>
                                  </p:stCondLst>
                                  <p:childTnLst>
                                    <p:set>
                                      <p:cBhvr>
                                        <p:cTn id="30" dur="1" fill="hold">
                                          <p:stCondLst>
                                            <p:cond delay="0"/>
                                          </p:stCondLst>
                                        </p:cTn>
                                        <p:tgtEl>
                                          <p:spTgt spid="152"/>
                                        </p:tgtEl>
                                        <p:attrNameLst>
                                          <p:attrName>style.visibility</p:attrName>
                                        </p:attrNameLst>
                                      </p:cBhvr>
                                      <p:to>
                                        <p:strVal val="visible"/>
                                      </p:to>
                                    </p:set>
                                    <p:animEffect transition="in" filter="fade">
                                      <p:cBhvr>
                                        <p:cTn id="31" dur="500"/>
                                        <p:tgtEl>
                                          <p:spTgt spid="15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0"/>
                                        </p:tgtEl>
                                        <p:attrNameLst>
                                          <p:attrName>style.visibility</p:attrName>
                                        </p:attrNameLst>
                                      </p:cBhvr>
                                      <p:to>
                                        <p:strVal val="visible"/>
                                      </p:to>
                                    </p:set>
                                    <p:animEffect transition="in" filter="fade">
                                      <p:cBhvr>
                                        <p:cTn id="36" dur="500"/>
                                        <p:tgtEl>
                                          <p:spTgt spid="15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39"/>
                                        </p:tgtEl>
                                        <p:attrNameLst>
                                          <p:attrName>style.visibility</p:attrName>
                                        </p:attrNameLst>
                                      </p:cBhvr>
                                      <p:to>
                                        <p:strVal val="visible"/>
                                      </p:to>
                                    </p:set>
                                    <p:animEffect transition="in" filter="fade">
                                      <p:cBhvr>
                                        <p:cTn id="46"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animBg="1"/>
      <p:bldP spid="158" grpId="0" animBg="1"/>
      <p:bldP spid="159" grpId="0" animBg="1"/>
      <p:bldP spid="160" grpId="0" animBg="1"/>
      <p:bldP spid="161" grpId="0" animBg="1"/>
      <p:bldP spid="185" grpId="0" animBg="1"/>
      <p:bldP spid="186" grpId="0" animBg="1"/>
      <p:bldP spid="210" grpId="0" animBg="1"/>
      <p:bldP spid="2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先行研究の説明</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10" name="円/楕円 9"/>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7" name="円/楕円 266"/>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8" name="円/楕円 267"/>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0" name="円/楕円 269"/>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a16="http://schemas.microsoft.com/office/drawing/2014/main" xmlns="" id="{7484E61E-C510-4FF0-978A-471330A22C3C}"/>
              </a:ext>
            </a:extLst>
          </p:cNvPr>
          <p:cNvSpPr/>
          <p:nvPr/>
        </p:nvSpPr>
        <p:spPr>
          <a:xfrm rot="16200000" flipH="1" flipV="1">
            <a:off x="1802084" y="1596259"/>
            <a:ext cx="289561" cy="24054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86" name="テキスト ボックス 185"/>
              <p:cNvSpPr txBox="1"/>
              <p:nvPr/>
            </p:nvSpPr>
            <p:spPr>
              <a:xfrm>
                <a:off x="1250921" y="2275875"/>
                <a:ext cx="13141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250921" y="2275875"/>
                <a:ext cx="1314100" cy="400110"/>
              </a:xfrm>
              <a:prstGeom prst="rect">
                <a:avLst/>
              </a:prstGeom>
              <a:blipFill rotWithShape="0">
                <a:blip r:embed="rId2"/>
                <a:stretch>
                  <a:fillRect/>
                </a:stretch>
              </a:blipFill>
            </p:spPr>
            <p:txBody>
              <a:bodyPr/>
              <a:lstStyle/>
              <a:p>
                <a:r>
                  <a:rPr lang="ja-JP" altLang="en-US">
                    <a:noFill/>
                  </a:rPr>
                  <a:t> </a:t>
                </a:r>
              </a:p>
            </p:txBody>
          </p:sp>
        </mc:Fallback>
      </mc:AlternateContent>
      <p:sp>
        <p:nvSpPr>
          <p:cNvPr id="236" name="左中かっこ 235">
            <a:extLst>
              <a:ext uri="{FF2B5EF4-FFF2-40B4-BE49-F238E27FC236}">
                <a16:creationId xmlns:a16="http://schemas.microsoft.com/office/drawing/2014/main" xmlns="" id="{7484E61E-C510-4FF0-978A-471330A22C3C}"/>
              </a:ext>
            </a:extLst>
          </p:cNvPr>
          <p:cNvSpPr/>
          <p:nvPr/>
        </p:nvSpPr>
        <p:spPr>
          <a:xfrm rot="16200000" flipH="1" flipV="1">
            <a:off x="6428621" y="1384085"/>
            <a:ext cx="289561" cy="262956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mc:Choice xmlns:a14="http://schemas.microsoft.com/office/drawing/2010/main" Requires="a14">
          <p:sp>
            <p:nvSpPr>
              <p:cNvPr id="238" name="テキスト ボックス 237"/>
              <p:cNvSpPr txBox="1"/>
              <p:nvPr/>
            </p:nvSpPr>
            <p:spPr>
              <a:xfrm>
                <a:off x="5809856" y="2245654"/>
                <a:ext cx="14365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p:sp>
            <p:nvSpPr>
              <p:cNvPr id="238" name="テキスト ボックス 237"/>
              <p:cNvSpPr txBox="1">
                <a:spLocks noRot="1" noChangeAspect="1" noMove="1" noResize="1" noEditPoints="1" noAdjustHandles="1" noChangeArrowheads="1" noChangeShapeType="1" noTextEdit="1"/>
              </p:cNvSpPr>
              <p:nvPr/>
            </p:nvSpPr>
            <p:spPr>
              <a:xfrm>
                <a:off x="5809856" y="2245654"/>
                <a:ext cx="1436531" cy="400110"/>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9" name="コンテンツ プレースホルダー 2"/>
              <p:cNvSpPr>
                <a:spLocks noGrp="1"/>
              </p:cNvSpPr>
              <p:nvPr>
                <p:ph idx="1"/>
              </p:nvPr>
            </p:nvSpPr>
            <p:spPr>
              <a:xfrm>
                <a:off x="744136" y="834530"/>
                <a:ext cx="1552502" cy="1524383"/>
              </a:xfrm>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a:p>
            </p:txBody>
          </p:sp>
        </mc:Choice>
        <mc:Fallback xmlns="">
          <p:sp>
            <p:nvSpPr>
              <p:cNvPr id="129" name="コンテンツ プレースホルダー 2"/>
              <p:cNvSpPr>
                <a:spLocks noGrp="1" noRot="1" noChangeAspect="1" noMove="1" noResize="1" noEditPoints="1" noAdjustHandles="1" noChangeArrowheads="1" noChangeShapeType="1" noTextEdit="1"/>
              </p:cNvSpPr>
              <p:nvPr>
                <p:ph idx="1"/>
              </p:nvPr>
            </p:nvSpPr>
            <p:spPr>
              <a:xfrm>
                <a:off x="744136" y="834530"/>
                <a:ext cx="1552502" cy="1524383"/>
              </a:xfrm>
              <a:blipFill rotWithShape="0">
                <a:blip r:embed="rId4"/>
                <a:stretch>
                  <a:fillRect l="-6667"/>
                </a:stretch>
              </a:blipFill>
            </p:spPr>
            <p:txBody>
              <a:bodyPr/>
              <a:lstStyle/>
              <a:p>
                <a:r>
                  <a:rPr lang="ja-JP" altLang="en-US">
                    <a:noFill/>
                  </a:rPr>
                  <a:t> </a:t>
                </a:r>
              </a:p>
            </p:txBody>
          </p:sp>
        </mc:Fallback>
      </mc:AlternateContent>
      <p:sp>
        <p:nvSpPr>
          <p:cNvPr id="132" name="左中かっこ 131">
            <a:extLst>
              <a:ext uri="{FF2B5EF4-FFF2-40B4-BE49-F238E27FC236}">
                <a16:creationId xmlns:a16="http://schemas.microsoft.com/office/drawing/2014/main" xmlns="" id="{350732D6-B168-43A7-A334-AB49ED671B2E}"/>
              </a:ext>
            </a:extLst>
          </p:cNvPr>
          <p:cNvSpPr/>
          <p:nvPr/>
        </p:nvSpPr>
        <p:spPr>
          <a:xfrm>
            <a:off x="442283" y="925516"/>
            <a:ext cx="244002" cy="1058308"/>
          </a:xfrm>
          <a:prstGeom prst="leftBrace">
            <a:avLst>
              <a:gd name="adj1" fmla="val 10125"/>
              <a:gd name="adj2" fmla="val 50266"/>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a16="http://schemas.microsoft.com/office/drawing/2014/main" xmlns="" id="{4A0A3B89-C1EA-446F-B913-BE2C71565064}"/>
                  </a:ext>
                </a:extLst>
              </p:cNvPr>
              <p:cNvSpPr txBox="1"/>
              <p:nvPr/>
            </p:nvSpPr>
            <p:spPr>
              <a:xfrm>
                <a:off x="15801" y="1140318"/>
                <a:ext cx="3487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𝑠</m:t>
                      </m:r>
                    </m:oMath>
                  </m:oMathPara>
                </a14:m>
                <a:endParaRPr kumimoji="1" lang="ja-JP" altLang="en-US" sz="2800" dirty="0"/>
              </a:p>
            </p:txBody>
          </p:sp>
        </mc:Choice>
        <mc:Fallback xmlns="">
          <p:sp>
            <p:nvSpPr>
              <p:cNvPr id="133" name="テキスト ボックス 132">
                <a:extLst>
                  <a:ext uri="{FF2B5EF4-FFF2-40B4-BE49-F238E27FC236}">
                    <a16:creationId xmlns="" xmlns:a16="http://schemas.microsoft.com/office/drawing/2014/main" xmlns:a14="http://schemas.microsoft.com/office/drawing/2010/main" id="{4A0A3B89-C1EA-446F-B913-BE2C71565064}"/>
                  </a:ext>
                </a:extLst>
              </p:cNvPr>
              <p:cNvSpPr txBox="1">
                <a:spLocks noRot="1" noChangeAspect="1" noMove="1" noResize="1" noEditPoints="1" noAdjustHandles="1" noChangeArrowheads="1" noChangeShapeType="1" noTextEdit="1"/>
              </p:cNvSpPr>
              <p:nvPr/>
            </p:nvSpPr>
            <p:spPr>
              <a:xfrm>
                <a:off x="15801" y="1140318"/>
                <a:ext cx="348792"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3" name="テキスト ボックス 2"/>
          <p:cNvSpPr txBox="1"/>
          <p:nvPr/>
        </p:nvSpPr>
        <p:spPr>
          <a:xfrm>
            <a:off x="2163936" y="1150048"/>
            <a:ext cx="7003840" cy="523220"/>
          </a:xfrm>
          <a:prstGeom prst="rect">
            <a:avLst/>
          </a:prstGeom>
          <a:noFill/>
        </p:spPr>
        <p:txBody>
          <a:bodyPr wrap="none" rtlCol="0">
            <a:spAutoFit/>
          </a:bodyPr>
          <a:lstStyle/>
          <a:p>
            <a:r>
              <a:rPr kumimoji="1" lang="ja-JP" altLang="en-US" sz="2800" dirty="0"/>
              <a:t>であるときの直並列グラフのインスタンスの例</a:t>
            </a:r>
          </a:p>
        </p:txBody>
      </p:sp>
      <p:sp>
        <p:nvSpPr>
          <p:cNvPr id="21" name="正方形/長方形 20"/>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角丸四角形吹き出し 21"/>
          <p:cNvSpPr/>
          <p:nvPr/>
        </p:nvSpPr>
        <p:spPr>
          <a:xfrm>
            <a:off x="353125" y="2174788"/>
            <a:ext cx="3251284" cy="1896713"/>
          </a:xfrm>
          <a:prstGeom prst="wedgeRoundRectCallout">
            <a:avLst>
              <a:gd name="adj1" fmla="val 59252"/>
              <a:gd name="adj2" fmla="val 10142"/>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先手が全てとれば先手が勝てるようになる長さのパス</a:t>
            </a:r>
          </a:p>
        </p:txBody>
      </p:sp>
      <p:sp>
        <p:nvSpPr>
          <p:cNvPr id="153" name="角丸四角形吹き出し 152"/>
          <p:cNvSpPr/>
          <p:nvPr/>
        </p:nvSpPr>
        <p:spPr>
          <a:xfrm>
            <a:off x="5252321" y="2901458"/>
            <a:ext cx="3066036" cy="1896713"/>
          </a:xfrm>
          <a:prstGeom prst="wedgeRoundRectCallout">
            <a:avLst>
              <a:gd name="adj1" fmla="val -64712"/>
              <a:gd name="adj2" fmla="val 2167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後手がどれかをとった場合には</a:t>
            </a:r>
            <a:endParaRPr kumimoji="1" lang="en-US" altLang="ja-JP" sz="2800" dirty="0"/>
          </a:p>
          <a:p>
            <a:pPr algn="ctr"/>
            <a:r>
              <a:rPr kumimoji="1" lang="ja-JP" altLang="en-US" sz="2800" dirty="0"/>
              <a:t>後手が勝ちになる</a:t>
            </a:r>
          </a:p>
        </p:txBody>
      </p:sp>
      <mc:AlternateContent xmlns:mc="http://schemas.openxmlformats.org/markup-compatibility/2006">
        <mc:Choice xmlns:a14="http://schemas.microsoft.com/office/drawing/2010/main" Requires="a14">
          <p:sp>
            <p:nvSpPr>
              <p:cNvPr id="147" name="テキスト ボックス 146">
                <a:extLst>
                  <a:ext uri="{FF2B5EF4-FFF2-40B4-BE49-F238E27FC236}">
                    <a16:creationId xmlns:a16="http://schemas.microsoft.com/office/drawing/2014/main" xmlns="" id="{26CA1402-E3C1-4799-AB36-A481192829D6}"/>
                  </a:ext>
                </a:extLst>
              </p:cNvPr>
              <p:cNvSpPr txBox="1"/>
              <p:nvPr/>
            </p:nvSpPr>
            <p:spPr>
              <a:xfrm>
                <a:off x="4007327" y="5946720"/>
                <a:ext cx="68163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b="0" i="1" dirty="0" smtClean="0">
                          <a:latin typeface="Cambria Math" panose="02040503050406030204" pitchFamily="18" charset="0"/>
                        </a:rPr>
                        <m:t>4</m:t>
                      </m:r>
                      <m:r>
                        <a:rPr lang="en-US" altLang="ja-JP" sz="2400" b="0" i="1" dirty="0" smtClean="0">
                          <a:latin typeface="Cambria Math" panose="02040503050406030204" pitchFamily="18" charset="0"/>
                        </a:rPr>
                        <m:t>𝑠𝑡</m:t>
                      </m:r>
                    </m:oMath>
                  </m:oMathPara>
                </a14:m>
                <a:endParaRPr lang="ja-JP" altLang="en-US" sz="2400" dirty="0"/>
              </a:p>
            </p:txBody>
          </p:sp>
        </mc:Choice>
        <mc:Fallback>
          <p:sp>
            <p:nvSpPr>
              <p:cNvPr id="147" name="テキスト ボックス 146">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4007327" y="5946720"/>
                <a:ext cx="681634" cy="461665"/>
              </a:xfrm>
              <a:prstGeom prst="rect">
                <a:avLst/>
              </a:prstGeom>
              <a:blipFill rotWithShape="0">
                <a:blip r:embed="rId6"/>
                <a:stretch>
                  <a:fillRect/>
                </a:stretch>
              </a:blipFill>
            </p:spPr>
            <p:txBody>
              <a:bodyPr/>
              <a:lstStyle/>
              <a:p>
                <a:r>
                  <a:rPr lang="ja-JP" altLang="en-US">
                    <a:noFill/>
                  </a:rPr>
                  <a:t> </a:t>
                </a:r>
              </a:p>
            </p:txBody>
          </p:sp>
        </mc:Fallback>
      </mc:AlternateContent>
      <p:sp>
        <p:nvSpPr>
          <p:cNvPr id="149" name="左中かっこ 148">
            <a:extLst>
              <a:ext uri="{FF2B5EF4-FFF2-40B4-BE49-F238E27FC236}">
                <a16:creationId xmlns:a16="http://schemas.microsoft.com/office/drawing/2014/main" xmlns="" id="{9DF2F468-0254-4D6C-B8A0-69B3DC2EDE99}"/>
              </a:ext>
            </a:extLst>
          </p:cNvPr>
          <p:cNvSpPr/>
          <p:nvPr/>
        </p:nvSpPr>
        <p:spPr>
          <a:xfrm rot="5400000" flipH="1" flipV="1">
            <a:off x="4210904" y="5523523"/>
            <a:ext cx="274484" cy="468000"/>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mc:Choice xmlns:a14="http://schemas.microsoft.com/office/drawing/2010/main" Requires="a14">
          <p:sp>
            <p:nvSpPr>
              <p:cNvPr id="150" name="テキスト ボックス 149">
                <a:extLst>
                  <a:ext uri="{FF2B5EF4-FFF2-40B4-BE49-F238E27FC236}">
                    <a16:creationId xmlns:a16="http://schemas.microsoft.com/office/drawing/2014/main" xmlns="" id="{26CA1402-E3C1-4799-AB36-A481192829D6}"/>
                  </a:ext>
                </a:extLst>
              </p:cNvPr>
              <p:cNvSpPr txBox="1"/>
              <p:nvPr/>
            </p:nvSpPr>
            <p:spPr>
              <a:xfrm>
                <a:off x="6231603" y="5980714"/>
                <a:ext cx="1895264" cy="700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4</m:t>
                      </m:r>
                      <m:r>
                        <a:rPr lang="en-US" altLang="ja-JP" sz="2000" b="0" i="1" dirty="0" smtClean="0">
                          <a:latin typeface="Cambria Math" panose="02040503050406030204" pitchFamily="18" charset="0"/>
                        </a:rPr>
                        <m:t>𝑠</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𝑠</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𝑠</m:t>
                      </m:r>
                    </m:oMath>
                  </m:oMathPara>
                </a14:m>
                <a:endParaRPr lang="ja-JP" altLang="en-US" sz="2000" dirty="0"/>
              </a:p>
            </p:txBody>
          </p:sp>
        </mc:Choice>
        <mc:Fallback>
          <p:sp>
            <p:nvSpPr>
              <p:cNvPr id="150" name="テキスト ボックス 149">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6231603" y="5980714"/>
                <a:ext cx="1895264" cy="700769"/>
              </a:xfrm>
              <a:prstGeom prst="rect">
                <a:avLst/>
              </a:prstGeom>
              <a:blipFill rotWithShape="0">
                <a:blip r:embed="rId7"/>
                <a:stretch>
                  <a:fillRect/>
                </a:stretch>
              </a:blipFill>
            </p:spPr>
            <p:txBody>
              <a:bodyPr/>
              <a:lstStyle/>
              <a:p>
                <a:r>
                  <a:rPr lang="ja-JP" altLang="en-US">
                    <a:noFill/>
                  </a:rPr>
                  <a:t> </a:t>
                </a:r>
              </a:p>
            </p:txBody>
          </p:sp>
        </mc:Fallback>
      </mc:AlternateContent>
      <p:sp>
        <p:nvSpPr>
          <p:cNvPr id="152" name="左中かっこ 151">
            <a:extLst>
              <a:ext uri="{FF2B5EF4-FFF2-40B4-BE49-F238E27FC236}">
                <a16:creationId xmlns:a16="http://schemas.microsoft.com/office/drawing/2014/main" xmlns="" id="{9DF2F468-0254-4D6C-B8A0-69B3DC2EDE99}"/>
              </a:ext>
            </a:extLst>
          </p:cNvPr>
          <p:cNvSpPr/>
          <p:nvPr/>
        </p:nvSpPr>
        <p:spPr>
          <a:xfrm rot="10800000" flipH="1" flipV="1">
            <a:off x="7852383" y="5788024"/>
            <a:ext cx="274484" cy="80684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Tree>
    <p:extLst>
      <p:ext uri="{BB962C8B-B14F-4D97-AF65-F5344CB8AC3E}">
        <p14:creationId xmlns:p14="http://schemas.microsoft.com/office/powerpoint/2010/main" val="312311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
                                        </p:tgtEl>
                                        <p:attrNameLst>
                                          <p:attrName>style.visibility</p:attrName>
                                        </p:attrNameLst>
                                      </p:cBhvr>
                                      <p:to>
                                        <p:strVal val="visible"/>
                                      </p:to>
                                    </p:set>
                                    <p:animEffect transition="in" filter="fade">
                                      <p:cBhvr>
                                        <p:cTn id="17"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xmlns=""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xmlns=""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xmlns=""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xmlns=""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xmlns=""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xmlns=""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先行研究の説明</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10" name="円/楕円 9"/>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7" name="円/楕円 266"/>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8" name="円/楕円 267"/>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0" name="円/楕円 269"/>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9" name="コンテンツ プレースホルダー 2"/>
              <p:cNvSpPr>
                <a:spLocks noGrp="1"/>
              </p:cNvSpPr>
              <p:nvPr>
                <p:ph idx="1"/>
              </p:nvPr>
            </p:nvSpPr>
            <p:spPr>
              <a:xfrm>
                <a:off x="744136" y="834530"/>
                <a:ext cx="1552502" cy="1524383"/>
              </a:xfrm>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a:p>
            </p:txBody>
          </p:sp>
        </mc:Choice>
        <mc:Fallback xmlns="">
          <p:sp>
            <p:nvSpPr>
              <p:cNvPr id="129" name="コンテンツ プレースホルダー 2"/>
              <p:cNvSpPr>
                <a:spLocks noGrp="1" noRot="1" noChangeAspect="1" noMove="1" noResize="1" noEditPoints="1" noAdjustHandles="1" noChangeArrowheads="1" noChangeShapeType="1" noTextEdit="1"/>
              </p:cNvSpPr>
              <p:nvPr>
                <p:ph idx="1"/>
              </p:nvPr>
            </p:nvSpPr>
            <p:spPr>
              <a:xfrm>
                <a:off x="744136" y="834530"/>
                <a:ext cx="1552502" cy="1524383"/>
              </a:xfrm>
              <a:blipFill rotWithShape="0">
                <a:blip r:embed="rId2"/>
                <a:stretch>
                  <a:fillRect l="-6667"/>
                </a:stretch>
              </a:blipFill>
            </p:spPr>
            <p:txBody>
              <a:bodyPr/>
              <a:lstStyle/>
              <a:p>
                <a:r>
                  <a:rPr lang="ja-JP" altLang="en-US">
                    <a:noFill/>
                  </a:rPr>
                  <a:t> </a:t>
                </a:r>
              </a:p>
            </p:txBody>
          </p:sp>
        </mc:Fallback>
      </mc:AlternateContent>
      <p:sp>
        <p:nvSpPr>
          <p:cNvPr id="132" name="左中かっこ 131">
            <a:extLst>
              <a:ext uri="{FF2B5EF4-FFF2-40B4-BE49-F238E27FC236}">
                <a16:creationId xmlns:a16="http://schemas.microsoft.com/office/drawing/2014/main" xmlns="" id="{350732D6-B168-43A7-A334-AB49ED671B2E}"/>
              </a:ext>
            </a:extLst>
          </p:cNvPr>
          <p:cNvSpPr/>
          <p:nvPr/>
        </p:nvSpPr>
        <p:spPr>
          <a:xfrm>
            <a:off x="442283" y="925516"/>
            <a:ext cx="244002" cy="1058308"/>
          </a:xfrm>
          <a:prstGeom prst="leftBrace">
            <a:avLst>
              <a:gd name="adj1" fmla="val 10125"/>
              <a:gd name="adj2" fmla="val 50266"/>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a16="http://schemas.microsoft.com/office/drawing/2014/main" xmlns="" id="{4A0A3B89-C1EA-446F-B913-BE2C71565064}"/>
                  </a:ext>
                </a:extLst>
              </p:cNvPr>
              <p:cNvSpPr txBox="1"/>
              <p:nvPr/>
            </p:nvSpPr>
            <p:spPr>
              <a:xfrm>
                <a:off x="15801" y="1140318"/>
                <a:ext cx="3487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𝑠</m:t>
                      </m:r>
                    </m:oMath>
                  </m:oMathPara>
                </a14:m>
                <a:endParaRPr kumimoji="1" lang="ja-JP" altLang="en-US" sz="2800" dirty="0"/>
              </a:p>
            </p:txBody>
          </p:sp>
        </mc:Choice>
        <mc:Fallback xmlns="">
          <p:sp>
            <p:nvSpPr>
              <p:cNvPr id="133" name="テキスト ボックス 132">
                <a:extLst>
                  <a:ext uri="{FF2B5EF4-FFF2-40B4-BE49-F238E27FC236}">
                    <a16:creationId xmlns="" xmlns:a16="http://schemas.microsoft.com/office/drawing/2014/main" xmlns:a14="http://schemas.microsoft.com/office/drawing/2010/main" id="{4A0A3B89-C1EA-446F-B913-BE2C71565064}"/>
                  </a:ext>
                </a:extLst>
              </p:cNvPr>
              <p:cNvSpPr txBox="1">
                <a:spLocks noRot="1" noChangeAspect="1" noMove="1" noResize="1" noEditPoints="1" noAdjustHandles="1" noChangeArrowheads="1" noChangeShapeType="1" noTextEdit="1"/>
              </p:cNvSpPr>
              <p:nvPr/>
            </p:nvSpPr>
            <p:spPr>
              <a:xfrm>
                <a:off x="15801" y="1140318"/>
                <a:ext cx="348792"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3" name="テキスト ボックス 2"/>
          <p:cNvSpPr txBox="1"/>
          <p:nvPr/>
        </p:nvSpPr>
        <p:spPr>
          <a:xfrm>
            <a:off x="2163936" y="1150048"/>
            <a:ext cx="7003840" cy="523220"/>
          </a:xfrm>
          <a:prstGeom prst="rect">
            <a:avLst/>
          </a:prstGeom>
          <a:noFill/>
        </p:spPr>
        <p:txBody>
          <a:bodyPr wrap="none" rtlCol="0">
            <a:spAutoFit/>
          </a:bodyPr>
          <a:lstStyle/>
          <a:p>
            <a:r>
              <a:rPr kumimoji="1" lang="ja-JP" altLang="en-US" sz="2800" dirty="0"/>
              <a:t>であるときの直並列グラフのインスタンスの例</a:t>
            </a:r>
          </a:p>
        </p:txBody>
      </p:sp>
      <mc:AlternateContent xmlns:mc="http://schemas.openxmlformats.org/markup-compatibility/2006">
        <mc:Choice xmlns:a14="http://schemas.microsoft.com/office/drawing/2010/main" Requires="a14">
          <p:sp>
            <p:nvSpPr>
              <p:cNvPr id="130" name="テキスト ボックス 129">
                <a:extLst>
                  <a:ext uri="{FF2B5EF4-FFF2-40B4-BE49-F238E27FC236}">
                    <a16:creationId xmlns:a16="http://schemas.microsoft.com/office/drawing/2014/main" xmlns="" id="{26CA1402-E3C1-4799-AB36-A481192829D6}"/>
                  </a:ext>
                </a:extLst>
              </p:cNvPr>
              <p:cNvSpPr txBox="1"/>
              <p:nvPr/>
            </p:nvSpPr>
            <p:spPr>
              <a:xfrm>
                <a:off x="4007327" y="5946720"/>
                <a:ext cx="68163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b="0" i="1" dirty="0" smtClean="0">
                          <a:latin typeface="Cambria Math" panose="02040503050406030204" pitchFamily="18" charset="0"/>
                        </a:rPr>
                        <m:t>4</m:t>
                      </m:r>
                      <m:r>
                        <a:rPr lang="en-US" altLang="ja-JP" sz="2400" b="0" i="1" dirty="0" smtClean="0">
                          <a:latin typeface="Cambria Math" panose="02040503050406030204" pitchFamily="18" charset="0"/>
                        </a:rPr>
                        <m:t>𝑠𝑡</m:t>
                      </m:r>
                    </m:oMath>
                  </m:oMathPara>
                </a14:m>
                <a:endParaRPr lang="ja-JP" altLang="en-US" sz="2400" dirty="0"/>
              </a:p>
            </p:txBody>
          </p:sp>
        </mc:Choice>
        <mc:Fallback>
          <p:sp>
            <p:nvSpPr>
              <p:cNvPr id="130" name="テキスト ボックス 129">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4007327" y="5946720"/>
                <a:ext cx="681634" cy="461665"/>
              </a:xfrm>
              <a:prstGeom prst="rect">
                <a:avLst/>
              </a:prstGeom>
              <a:blipFill rotWithShape="0">
                <a:blip r:embed="rId4"/>
                <a:stretch>
                  <a:fillRect/>
                </a:stretch>
              </a:blipFill>
            </p:spPr>
            <p:txBody>
              <a:bodyPr/>
              <a:lstStyle/>
              <a:p>
                <a:r>
                  <a:rPr lang="ja-JP" altLang="en-US">
                    <a:noFill/>
                  </a:rPr>
                  <a:t> </a:t>
                </a:r>
              </a:p>
            </p:txBody>
          </p:sp>
        </mc:Fallback>
      </mc:AlternateContent>
      <p:sp>
        <p:nvSpPr>
          <p:cNvPr id="131" name="左中かっこ 130">
            <a:extLst>
              <a:ext uri="{FF2B5EF4-FFF2-40B4-BE49-F238E27FC236}">
                <a16:creationId xmlns:a16="http://schemas.microsoft.com/office/drawing/2014/main" xmlns="" id="{9DF2F468-0254-4D6C-B8A0-69B3DC2EDE99}"/>
              </a:ext>
            </a:extLst>
          </p:cNvPr>
          <p:cNvSpPr/>
          <p:nvPr/>
        </p:nvSpPr>
        <p:spPr>
          <a:xfrm rot="5400000" flipH="1" flipV="1">
            <a:off x="4210904" y="5523523"/>
            <a:ext cx="274484" cy="468000"/>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mc:Choice xmlns:a14="http://schemas.microsoft.com/office/drawing/2010/main" Requires="a14">
          <p:sp>
            <p:nvSpPr>
              <p:cNvPr id="134" name="テキスト ボックス 133">
                <a:extLst>
                  <a:ext uri="{FF2B5EF4-FFF2-40B4-BE49-F238E27FC236}">
                    <a16:creationId xmlns:a16="http://schemas.microsoft.com/office/drawing/2014/main" xmlns="" id="{26CA1402-E3C1-4799-AB36-A481192829D6}"/>
                  </a:ext>
                </a:extLst>
              </p:cNvPr>
              <p:cNvSpPr txBox="1"/>
              <p:nvPr/>
            </p:nvSpPr>
            <p:spPr>
              <a:xfrm>
                <a:off x="6231603" y="5980714"/>
                <a:ext cx="1895264" cy="700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4</m:t>
                      </m:r>
                      <m:r>
                        <a:rPr lang="en-US" altLang="ja-JP" sz="2000" b="0" i="1" dirty="0" smtClean="0">
                          <a:latin typeface="Cambria Math" panose="02040503050406030204" pitchFamily="18" charset="0"/>
                        </a:rPr>
                        <m:t>𝑠</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𝑠</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𝑠</m:t>
                      </m:r>
                    </m:oMath>
                  </m:oMathPara>
                </a14:m>
                <a:endParaRPr lang="ja-JP" altLang="en-US" sz="2000" dirty="0"/>
              </a:p>
            </p:txBody>
          </p:sp>
        </mc:Choice>
        <mc:Fallback>
          <p:sp>
            <p:nvSpPr>
              <p:cNvPr id="134" name="テキスト ボックス 133">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6231603" y="5980714"/>
                <a:ext cx="1895264" cy="700769"/>
              </a:xfrm>
              <a:prstGeom prst="rect">
                <a:avLst/>
              </a:prstGeom>
              <a:blipFill rotWithShape="0">
                <a:blip r:embed="rId5"/>
                <a:stretch>
                  <a:fillRect/>
                </a:stretch>
              </a:blipFill>
            </p:spPr>
            <p:txBody>
              <a:bodyPr/>
              <a:lstStyle/>
              <a:p>
                <a:r>
                  <a:rPr lang="ja-JP" altLang="en-US">
                    <a:noFill/>
                  </a:rPr>
                  <a:t> </a:t>
                </a:r>
              </a:p>
            </p:txBody>
          </p:sp>
        </mc:Fallback>
      </mc:AlternateContent>
      <p:sp>
        <p:nvSpPr>
          <p:cNvPr id="147" name="左中かっこ 146">
            <a:extLst>
              <a:ext uri="{FF2B5EF4-FFF2-40B4-BE49-F238E27FC236}">
                <a16:creationId xmlns:a16="http://schemas.microsoft.com/office/drawing/2014/main" xmlns="" id="{9DF2F468-0254-4D6C-B8A0-69B3DC2EDE99}"/>
              </a:ext>
            </a:extLst>
          </p:cNvPr>
          <p:cNvSpPr/>
          <p:nvPr/>
        </p:nvSpPr>
        <p:spPr>
          <a:xfrm rot="10800000" flipH="1" flipV="1">
            <a:off x="7852383" y="5788024"/>
            <a:ext cx="274484" cy="80684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Tree>
    <p:extLst>
      <p:ext uri="{BB962C8B-B14F-4D97-AF65-F5344CB8AC3E}">
        <p14:creationId xmlns:p14="http://schemas.microsoft.com/office/powerpoint/2010/main" val="3443692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8" name="円/楕円 7"/>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5" name="表 134"/>
          <p:cNvGraphicFramePr>
            <a:graphicFrameLocks noGrp="1"/>
          </p:cNvGraphicFramePr>
          <p:nvPr>
            <p:extLst>
              <p:ext uri="{D42A27DB-BD31-4B8C-83A1-F6EECF244321}">
                <p14:modId xmlns:p14="http://schemas.microsoft.com/office/powerpoint/2010/main" val="208597103"/>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xmlns="" val="20000"/>
                    </a:ext>
                  </a:extLst>
                </a:gridCol>
                <a:gridCol w="1295322">
                  <a:extLst>
                    <a:ext uri="{9D8B030D-6E8A-4147-A177-3AD203B41FA5}">
                      <a16:colId xmlns:a16="http://schemas.microsoft.com/office/drawing/2014/main" xmlns=""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xmlns=""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xmlns=""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xmlns=""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a:solidFill>
                            <a:srgbClr val="0070C0"/>
                          </a:solidFill>
                        </a:rPr>
                        <a:t>青</a:t>
                      </a:r>
                      <a:endParaRPr kumimoji="1" lang="ja-JP" altLang="en-US" sz="2400" dirty="0">
                        <a:solidFill>
                          <a:srgbClr val="0070C0"/>
                        </a:solidFill>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5672274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8" name="円/楕円 7"/>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5" name="表 134"/>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xmlns="" val="20000"/>
                    </a:ext>
                  </a:extLst>
                </a:gridCol>
                <a:gridCol w="1295322">
                  <a:extLst>
                    <a:ext uri="{9D8B030D-6E8A-4147-A177-3AD203B41FA5}">
                      <a16:colId xmlns:a16="http://schemas.microsoft.com/office/drawing/2014/main" xmlns=""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xmlns=""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xmlns=""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xmlns=""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xmlns="" val="10003"/>
                  </a:ext>
                </a:extLst>
              </a:tr>
            </a:tbl>
          </a:graphicData>
        </a:graphic>
      </p:graphicFrame>
      <p:sp>
        <p:nvSpPr>
          <p:cNvPr id="137" name="正方形/長方形 136"/>
          <p:cNvSpPr/>
          <p:nvPr/>
        </p:nvSpPr>
        <p:spPr>
          <a:xfrm>
            <a:off x="4879733" y="816483"/>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411118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8"/>
                                        </p:tgtEl>
                                        <p:attrNameLst>
                                          <p:attrName>style.color</p:attrName>
                                        </p:attrNameLst>
                                      </p:cBhvr>
                                      <p:to>
                                        <a:srgbClr val="000000"/>
                                      </p:to>
                                    </p:animClr>
                                    <p:animClr clrSpc="rgb" dir="cw">
                                      <p:cBhvr>
                                        <p:cTn id="7" dur="500" fill="hold"/>
                                        <p:tgtEl>
                                          <p:spTgt spid="8"/>
                                        </p:tgtEl>
                                        <p:attrNameLst>
                                          <p:attrName>fillcolor</p:attrName>
                                        </p:attrNameLst>
                                      </p:cBhvr>
                                      <p:to>
                                        <a:srgbClr val="000000"/>
                                      </p:to>
                                    </p:animClr>
                                    <p:set>
                                      <p:cBhvr>
                                        <p:cTn id="8" dur="500" fill="hold"/>
                                        <p:tgtEl>
                                          <p:spTgt spid="8"/>
                                        </p:tgtEl>
                                        <p:attrNameLst>
                                          <p:attrName>fill.type</p:attrName>
                                        </p:attrNameLst>
                                      </p:cBhvr>
                                      <p:to>
                                        <p:strVal val="solid"/>
                                      </p:to>
                                    </p:set>
                                    <p:set>
                                      <p:cBhvr>
                                        <p:cTn id="9" dur="5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8" name="円/楕円 7"/>
          <p:cNvSpPr/>
          <p:nvPr/>
        </p:nvSpPr>
        <p:spPr>
          <a:xfrm>
            <a:off x="325288"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0" name="表 129"/>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xmlns="" val="20000"/>
                    </a:ext>
                  </a:extLst>
                </a:gridCol>
                <a:gridCol w="1295322">
                  <a:extLst>
                    <a:ext uri="{9D8B030D-6E8A-4147-A177-3AD203B41FA5}">
                      <a16:colId xmlns:a16="http://schemas.microsoft.com/office/drawing/2014/main" xmlns=""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xmlns=""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xmlns=""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xmlns=""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xmlns="" val="10003"/>
                  </a:ext>
                </a:extLst>
              </a:tr>
            </a:tbl>
          </a:graphicData>
        </a:graphic>
      </p:graphicFrame>
      <p:sp>
        <p:nvSpPr>
          <p:cNvPr id="131" name="正方形/長方形 130"/>
          <p:cNvSpPr/>
          <p:nvPr/>
        </p:nvSpPr>
        <p:spPr>
          <a:xfrm>
            <a:off x="4879733" y="1263101"/>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114153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32"/>
                                        </p:tgtEl>
                                        <p:attrNameLst>
                                          <p:attrName>style.color</p:attrName>
                                        </p:attrNameLst>
                                      </p:cBhvr>
                                      <p:to>
                                        <a:srgbClr val="FFFFFF"/>
                                      </p:to>
                                    </p:animClr>
                                    <p:animClr clrSpc="rgb" dir="cw">
                                      <p:cBhvr>
                                        <p:cTn id="7" dur="500" fill="hold"/>
                                        <p:tgtEl>
                                          <p:spTgt spid="32"/>
                                        </p:tgtEl>
                                        <p:attrNameLst>
                                          <p:attrName>fillcolor</p:attrName>
                                        </p:attrNameLst>
                                      </p:cBhvr>
                                      <p:to>
                                        <a:srgbClr val="FFFFFF"/>
                                      </p:to>
                                    </p:animClr>
                                    <p:set>
                                      <p:cBhvr>
                                        <p:cTn id="8" dur="500" fill="hold"/>
                                        <p:tgtEl>
                                          <p:spTgt spid="32"/>
                                        </p:tgtEl>
                                        <p:attrNameLst>
                                          <p:attrName>fill.type</p:attrName>
                                        </p:attrNameLst>
                                      </p:cBhvr>
                                      <p:to>
                                        <p:strVal val="solid"/>
                                      </p:to>
                                    </p:set>
                                    <p:set>
                                      <p:cBhvr>
                                        <p:cTn id="9" dur="500" fill="hold"/>
                                        <p:tgtEl>
                                          <p:spTgt spid="32"/>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118"/>
                                        </p:tgtEl>
                                        <p:attrNameLst>
                                          <p:attrName>style.color</p:attrName>
                                        </p:attrNameLst>
                                      </p:cBhvr>
                                      <p:to>
                                        <a:srgbClr val="FFFFFF"/>
                                      </p:to>
                                    </p:animClr>
                                    <p:animClr clrSpc="rgb" dir="cw">
                                      <p:cBhvr>
                                        <p:cTn id="12" dur="500" fill="hold"/>
                                        <p:tgtEl>
                                          <p:spTgt spid="118"/>
                                        </p:tgtEl>
                                        <p:attrNameLst>
                                          <p:attrName>fillcolor</p:attrName>
                                        </p:attrNameLst>
                                      </p:cBhvr>
                                      <p:to>
                                        <a:srgbClr val="FFFFFF"/>
                                      </p:to>
                                    </p:animClr>
                                    <p:set>
                                      <p:cBhvr>
                                        <p:cTn id="13" dur="500" fill="hold"/>
                                        <p:tgtEl>
                                          <p:spTgt spid="118"/>
                                        </p:tgtEl>
                                        <p:attrNameLst>
                                          <p:attrName>fill.type</p:attrName>
                                        </p:attrNameLst>
                                      </p:cBhvr>
                                      <p:to>
                                        <p:strVal val="solid"/>
                                      </p:to>
                                    </p:set>
                                    <p:set>
                                      <p:cBhvr>
                                        <p:cTn id="14" dur="500" fill="hold"/>
                                        <p:tgtEl>
                                          <p:spTgt spid="1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8" name="円/楕円 7"/>
          <p:cNvSpPr/>
          <p:nvPr/>
        </p:nvSpPr>
        <p:spPr>
          <a:xfrm>
            <a:off x="325288"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1" name="表 130"/>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xmlns="" val="20000"/>
                    </a:ext>
                  </a:extLst>
                </a:gridCol>
                <a:gridCol w="1295322">
                  <a:extLst>
                    <a:ext uri="{9D8B030D-6E8A-4147-A177-3AD203B41FA5}">
                      <a16:colId xmlns:a16="http://schemas.microsoft.com/office/drawing/2014/main" xmlns=""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xmlns=""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xmlns=""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xmlns=""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xmlns="" val="10003"/>
                  </a:ext>
                </a:extLst>
              </a:tr>
            </a:tbl>
          </a:graphicData>
        </a:graphic>
      </p:graphicFrame>
      <p:sp>
        <p:nvSpPr>
          <p:cNvPr id="132" name="正方形/長方形 131"/>
          <p:cNvSpPr/>
          <p:nvPr/>
        </p:nvSpPr>
        <p:spPr>
          <a:xfrm>
            <a:off x="4879733" y="1740160"/>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841879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8"/>
                                        </p:tgtEl>
                                        <p:attrNameLst>
                                          <p:attrName>style.color</p:attrName>
                                        </p:attrNameLst>
                                      </p:cBhvr>
                                      <p:to>
                                        <a:srgbClr val="FF0000"/>
                                      </p:to>
                                    </p:animClr>
                                    <p:animClr clrSpc="rgb" dir="cw">
                                      <p:cBhvr>
                                        <p:cTn id="7" dur="500" fill="hold"/>
                                        <p:tgtEl>
                                          <p:spTgt spid="8"/>
                                        </p:tgtEl>
                                        <p:attrNameLst>
                                          <p:attrName>fillcolor</p:attrName>
                                        </p:attrNameLst>
                                      </p:cBhvr>
                                      <p:to>
                                        <a:srgbClr val="FF0000"/>
                                      </p:to>
                                    </p:animClr>
                                    <p:set>
                                      <p:cBhvr>
                                        <p:cTn id="8" dur="500" fill="hold"/>
                                        <p:tgtEl>
                                          <p:spTgt spid="8"/>
                                        </p:tgtEl>
                                        <p:attrNameLst>
                                          <p:attrName>fill.type</p:attrName>
                                        </p:attrNameLst>
                                      </p:cBhvr>
                                      <p:to>
                                        <p:strVal val="solid"/>
                                      </p:to>
                                    </p:set>
                                    <p:set>
                                      <p:cBhvr>
                                        <p:cTn id="9" dur="500" fill="hold"/>
                                        <p:tgtEl>
                                          <p:spTgt spid="8"/>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10"/>
                                        </p:tgtEl>
                                        <p:attrNameLst>
                                          <p:attrName>style.color</p:attrName>
                                        </p:attrNameLst>
                                      </p:cBhvr>
                                      <p:to>
                                        <a:srgbClr val="FF0000"/>
                                      </p:to>
                                    </p:animClr>
                                    <p:animClr clrSpc="rgb" dir="cw">
                                      <p:cBhvr>
                                        <p:cTn id="12" dur="500" fill="hold"/>
                                        <p:tgtEl>
                                          <p:spTgt spid="10"/>
                                        </p:tgtEl>
                                        <p:attrNameLst>
                                          <p:attrName>fillcolor</p:attrName>
                                        </p:attrNameLst>
                                      </p:cBhvr>
                                      <p:to>
                                        <a:srgbClr val="FF0000"/>
                                      </p:to>
                                    </p:animClr>
                                    <p:set>
                                      <p:cBhvr>
                                        <p:cTn id="13" dur="500" fill="hold"/>
                                        <p:tgtEl>
                                          <p:spTgt spid="10"/>
                                        </p:tgtEl>
                                        <p:attrNameLst>
                                          <p:attrName>fill.type</p:attrName>
                                        </p:attrNameLst>
                                      </p:cBhvr>
                                      <p:to>
                                        <p:strVal val="solid"/>
                                      </p:to>
                                    </p:set>
                                    <p:set>
                                      <p:cBhvr>
                                        <p:cTn id="14" dur="500" fill="hold"/>
                                        <p:tgtEl>
                                          <p:spTgt spid="10"/>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1"/>
                                        </p:tgtEl>
                                        <p:attrNameLst>
                                          <p:attrName>style.color</p:attrName>
                                        </p:attrNameLst>
                                      </p:cBhvr>
                                      <p:to>
                                        <a:srgbClr val="FF0000"/>
                                      </p:to>
                                    </p:animClr>
                                    <p:animClr clrSpc="rgb" dir="cw">
                                      <p:cBhvr>
                                        <p:cTn id="17" dur="500" fill="hold"/>
                                        <p:tgtEl>
                                          <p:spTgt spid="21"/>
                                        </p:tgtEl>
                                        <p:attrNameLst>
                                          <p:attrName>fillcolor</p:attrName>
                                        </p:attrNameLst>
                                      </p:cBhvr>
                                      <p:to>
                                        <a:srgbClr val="FF0000"/>
                                      </p:to>
                                    </p:animClr>
                                    <p:set>
                                      <p:cBhvr>
                                        <p:cTn id="18" dur="500" fill="hold"/>
                                        <p:tgtEl>
                                          <p:spTgt spid="21"/>
                                        </p:tgtEl>
                                        <p:attrNameLst>
                                          <p:attrName>fill.type</p:attrName>
                                        </p:attrNameLst>
                                      </p:cBhvr>
                                      <p:to>
                                        <p:strVal val="solid"/>
                                      </p:to>
                                    </p:set>
                                    <p:set>
                                      <p:cBhvr>
                                        <p:cTn id="19"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8" name="円/楕円 7"/>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0" name="表 129"/>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xmlns="" val="20000"/>
                    </a:ext>
                  </a:extLst>
                </a:gridCol>
                <a:gridCol w="1295322">
                  <a:extLst>
                    <a:ext uri="{9D8B030D-6E8A-4147-A177-3AD203B41FA5}">
                      <a16:colId xmlns:a16="http://schemas.microsoft.com/office/drawing/2014/main" xmlns=""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xmlns=""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xmlns=""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xmlns=""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xmlns="" val="10003"/>
                  </a:ext>
                </a:extLst>
              </a:tr>
            </a:tbl>
          </a:graphicData>
        </a:graphic>
      </p:graphicFrame>
      <p:sp>
        <p:nvSpPr>
          <p:cNvPr id="131" name="正方形/長方形 130"/>
          <p:cNvSpPr/>
          <p:nvPr/>
        </p:nvSpPr>
        <p:spPr>
          <a:xfrm>
            <a:off x="4879733" y="2216721"/>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206490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31"/>
                                        </p:tgtEl>
                                        <p:attrNameLst>
                                          <p:attrName>style.color</p:attrName>
                                        </p:attrNameLst>
                                      </p:cBhvr>
                                      <p:to>
                                        <a:srgbClr val="0070C0"/>
                                      </p:to>
                                    </p:animClr>
                                    <p:animClr clrSpc="rgb" dir="cw">
                                      <p:cBhvr>
                                        <p:cTn id="7" dur="500" fill="hold"/>
                                        <p:tgtEl>
                                          <p:spTgt spid="31"/>
                                        </p:tgtEl>
                                        <p:attrNameLst>
                                          <p:attrName>fillcolor</p:attrName>
                                        </p:attrNameLst>
                                      </p:cBhvr>
                                      <p:to>
                                        <a:srgbClr val="0070C0"/>
                                      </p:to>
                                    </p:animClr>
                                    <p:set>
                                      <p:cBhvr>
                                        <p:cTn id="8" dur="500" fill="hold"/>
                                        <p:tgtEl>
                                          <p:spTgt spid="31"/>
                                        </p:tgtEl>
                                        <p:attrNameLst>
                                          <p:attrName>fill.type</p:attrName>
                                        </p:attrNameLst>
                                      </p:cBhvr>
                                      <p:to>
                                        <p:strVal val="solid"/>
                                      </p:to>
                                    </p:set>
                                    <p:set>
                                      <p:cBhvr>
                                        <p:cTn id="9" dur="500" fill="hold"/>
                                        <p:tgtEl>
                                          <p:spTgt spid="31"/>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32"/>
                                        </p:tgtEl>
                                        <p:attrNameLst>
                                          <p:attrName>style.color</p:attrName>
                                        </p:attrNameLst>
                                      </p:cBhvr>
                                      <p:to>
                                        <a:srgbClr val="0070C0"/>
                                      </p:to>
                                    </p:animClr>
                                    <p:animClr clrSpc="rgb" dir="cw">
                                      <p:cBhvr>
                                        <p:cTn id="12" dur="500" fill="hold"/>
                                        <p:tgtEl>
                                          <p:spTgt spid="32"/>
                                        </p:tgtEl>
                                        <p:attrNameLst>
                                          <p:attrName>fillcolor</p:attrName>
                                        </p:attrNameLst>
                                      </p:cBhvr>
                                      <p:to>
                                        <a:srgbClr val="0070C0"/>
                                      </p:to>
                                    </p:animClr>
                                    <p:set>
                                      <p:cBhvr>
                                        <p:cTn id="13" dur="500" fill="hold"/>
                                        <p:tgtEl>
                                          <p:spTgt spid="32"/>
                                        </p:tgtEl>
                                        <p:attrNameLst>
                                          <p:attrName>fill.type</p:attrName>
                                        </p:attrNameLst>
                                      </p:cBhvr>
                                      <p:to>
                                        <p:strVal val="solid"/>
                                      </p:to>
                                    </p:set>
                                    <p:set>
                                      <p:cBhvr>
                                        <p:cTn id="14" dur="500" fill="hold"/>
                                        <p:tgtEl>
                                          <p:spTgt spid="32"/>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57"/>
                                        </p:tgtEl>
                                        <p:attrNameLst>
                                          <p:attrName>style.color</p:attrName>
                                        </p:attrNameLst>
                                      </p:cBhvr>
                                      <p:to>
                                        <a:srgbClr val="0070C0"/>
                                      </p:to>
                                    </p:animClr>
                                    <p:animClr clrSpc="rgb" dir="cw">
                                      <p:cBhvr>
                                        <p:cTn id="17" dur="500" fill="hold"/>
                                        <p:tgtEl>
                                          <p:spTgt spid="57"/>
                                        </p:tgtEl>
                                        <p:attrNameLst>
                                          <p:attrName>fillcolor</p:attrName>
                                        </p:attrNameLst>
                                      </p:cBhvr>
                                      <p:to>
                                        <a:srgbClr val="0070C0"/>
                                      </p:to>
                                    </p:animClr>
                                    <p:set>
                                      <p:cBhvr>
                                        <p:cTn id="18" dur="500" fill="hold"/>
                                        <p:tgtEl>
                                          <p:spTgt spid="57"/>
                                        </p:tgtEl>
                                        <p:attrNameLst>
                                          <p:attrName>fill.type</p:attrName>
                                        </p:attrNameLst>
                                      </p:cBhvr>
                                      <p:to>
                                        <p:strVal val="solid"/>
                                      </p:to>
                                    </p:set>
                                    <p:set>
                                      <p:cBhvr>
                                        <p:cTn id="19" dur="500" fill="hold"/>
                                        <p:tgtEl>
                                          <p:spTgt spid="57"/>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80"/>
                                        </p:tgtEl>
                                        <p:attrNameLst>
                                          <p:attrName>style.color</p:attrName>
                                        </p:attrNameLst>
                                      </p:cBhvr>
                                      <p:to>
                                        <a:srgbClr val="0070C0"/>
                                      </p:to>
                                    </p:animClr>
                                    <p:animClr clrSpc="rgb" dir="cw">
                                      <p:cBhvr>
                                        <p:cTn id="22" dur="500" fill="hold"/>
                                        <p:tgtEl>
                                          <p:spTgt spid="80"/>
                                        </p:tgtEl>
                                        <p:attrNameLst>
                                          <p:attrName>fillcolor</p:attrName>
                                        </p:attrNameLst>
                                      </p:cBhvr>
                                      <p:to>
                                        <a:srgbClr val="0070C0"/>
                                      </p:to>
                                    </p:animClr>
                                    <p:set>
                                      <p:cBhvr>
                                        <p:cTn id="23" dur="500" fill="hold"/>
                                        <p:tgtEl>
                                          <p:spTgt spid="80"/>
                                        </p:tgtEl>
                                        <p:attrNameLst>
                                          <p:attrName>fill.type</p:attrName>
                                        </p:attrNameLst>
                                      </p:cBhvr>
                                      <p:to>
                                        <p:strVal val="solid"/>
                                      </p:to>
                                    </p:set>
                                    <p:set>
                                      <p:cBhvr>
                                        <p:cTn id="24" dur="500" fill="hold"/>
                                        <p:tgtEl>
                                          <p:spTgt spid="80"/>
                                        </p:tgtEl>
                                        <p:attrNameLst>
                                          <p:attrName>fill.on</p:attrName>
                                        </p:attrNameLst>
                                      </p:cBhvr>
                                      <p:to>
                                        <p:strVal val="true"/>
                                      </p:to>
                                    </p:set>
                                  </p:childTnLst>
                                </p:cTn>
                              </p:par>
                              <p:par>
                                <p:cTn id="25" presetID="19" presetClass="emph" presetSubtype="0" fill="hold" grpId="0" nodeType="withEffect">
                                  <p:stCondLst>
                                    <p:cond delay="0"/>
                                  </p:stCondLst>
                                  <p:childTnLst>
                                    <p:animClr clrSpc="rgb" dir="cw">
                                      <p:cBhvr override="childStyle">
                                        <p:cTn id="26" dur="500" fill="hold"/>
                                        <p:tgtEl>
                                          <p:spTgt spid="118"/>
                                        </p:tgtEl>
                                        <p:attrNameLst>
                                          <p:attrName>style.color</p:attrName>
                                        </p:attrNameLst>
                                      </p:cBhvr>
                                      <p:to>
                                        <a:srgbClr val="0070C0"/>
                                      </p:to>
                                    </p:animClr>
                                    <p:animClr clrSpc="rgb" dir="cw">
                                      <p:cBhvr>
                                        <p:cTn id="27" dur="500" fill="hold"/>
                                        <p:tgtEl>
                                          <p:spTgt spid="118"/>
                                        </p:tgtEl>
                                        <p:attrNameLst>
                                          <p:attrName>fillcolor</p:attrName>
                                        </p:attrNameLst>
                                      </p:cBhvr>
                                      <p:to>
                                        <a:srgbClr val="0070C0"/>
                                      </p:to>
                                    </p:animClr>
                                    <p:set>
                                      <p:cBhvr>
                                        <p:cTn id="28" dur="500" fill="hold"/>
                                        <p:tgtEl>
                                          <p:spTgt spid="118"/>
                                        </p:tgtEl>
                                        <p:attrNameLst>
                                          <p:attrName>fill.type</p:attrName>
                                        </p:attrNameLst>
                                      </p:cBhvr>
                                      <p:to>
                                        <p:strVal val="solid"/>
                                      </p:to>
                                    </p:set>
                                    <p:set>
                                      <p:cBhvr>
                                        <p:cTn id="29" dur="500" fill="hold"/>
                                        <p:tgtEl>
                                          <p:spTgt spid="1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57" grpId="0" animBg="1"/>
      <p:bldP spid="80" grpId="0" animBg="1"/>
      <p:bldP spid="1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8" name="円/楕円 7"/>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0" name="表 129"/>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xmlns="" val="20000"/>
                    </a:ext>
                  </a:extLst>
                </a:gridCol>
                <a:gridCol w="1295322">
                  <a:extLst>
                    <a:ext uri="{9D8B030D-6E8A-4147-A177-3AD203B41FA5}">
                      <a16:colId xmlns:a16="http://schemas.microsoft.com/office/drawing/2014/main" xmlns=""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xmlns=""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xmlns=""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xmlns=""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xmlns="" val="10003"/>
                  </a:ext>
                </a:extLst>
              </a:tr>
            </a:tbl>
          </a:graphicData>
        </a:graphic>
      </p:graphicFrame>
      <p:sp>
        <p:nvSpPr>
          <p:cNvPr id="132" name="正方形/長方形 131"/>
          <p:cNvSpPr/>
          <p:nvPr/>
        </p:nvSpPr>
        <p:spPr>
          <a:xfrm>
            <a:off x="4879733" y="2216721"/>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2261833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8" name="円/楕円 7"/>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0" name="表 129"/>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xmlns="" val="20000"/>
                    </a:ext>
                  </a:extLst>
                </a:gridCol>
                <a:gridCol w="1295322">
                  <a:extLst>
                    <a:ext uri="{9D8B030D-6E8A-4147-A177-3AD203B41FA5}">
                      <a16:colId xmlns:a16="http://schemas.microsoft.com/office/drawing/2014/main" xmlns=""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xmlns=""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xmlns=""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xmlns=""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xmlns="" val="10003"/>
                  </a:ext>
                </a:extLst>
              </a:tr>
            </a:tbl>
          </a:graphicData>
        </a:graphic>
      </p:graphicFrame>
      <p:sp>
        <p:nvSpPr>
          <p:cNvPr id="131" name="正方形/長方形 130"/>
          <p:cNvSpPr/>
          <p:nvPr/>
        </p:nvSpPr>
        <p:spPr>
          <a:xfrm>
            <a:off x="4879733" y="828455"/>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74599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8"/>
                                        </p:tgtEl>
                                        <p:attrNameLst>
                                          <p:attrName>style.color</p:attrName>
                                        </p:attrNameLst>
                                      </p:cBhvr>
                                      <p:to>
                                        <a:srgbClr val="FFFFFF"/>
                                      </p:to>
                                    </p:animClr>
                                    <p:animClr clrSpc="rgb" dir="cw">
                                      <p:cBhvr>
                                        <p:cTn id="7" dur="500" fill="hold"/>
                                        <p:tgtEl>
                                          <p:spTgt spid="8"/>
                                        </p:tgtEl>
                                        <p:attrNameLst>
                                          <p:attrName>fillcolor</p:attrName>
                                        </p:attrNameLst>
                                      </p:cBhvr>
                                      <p:to>
                                        <a:srgbClr val="FFFFFF"/>
                                      </p:to>
                                    </p:animClr>
                                    <p:set>
                                      <p:cBhvr>
                                        <p:cTn id="8" dur="500" fill="hold"/>
                                        <p:tgtEl>
                                          <p:spTgt spid="8"/>
                                        </p:tgtEl>
                                        <p:attrNameLst>
                                          <p:attrName>fill.type</p:attrName>
                                        </p:attrNameLst>
                                      </p:cBhvr>
                                      <p:to>
                                        <p:strVal val="solid"/>
                                      </p:to>
                                    </p:set>
                                    <p:set>
                                      <p:cBhvr>
                                        <p:cTn id="9" dur="500" fill="hold"/>
                                        <p:tgtEl>
                                          <p:spTgt spid="8"/>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9"/>
                                        </p:tgtEl>
                                        <p:attrNameLst>
                                          <p:attrName>style.color</p:attrName>
                                        </p:attrNameLst>
                                      </p:cBhvr>
                                      <p:to>
                                        <a:srgbClr val="FFFFFF"/>
                                      </p:to>
                                    </p:animClr>
                                    <p:animClr clrSpc="rgb" dir="cw">
                                      <p:cBhvr>
                                        <p:cTn id="12" dur="500" fill="hold"/>
                                        <p:tgtEl>
                                          <p:spTgt spid="9"/>
                                        </p:tgtEl>
                                        <p:attrNameLst>
                                          <p:attrName>fillcolor</p:attrName>
                                        </p:attrNameLst>
                                      </p:cBhvr>
                                      <p:to>
                                        <a:srgbClr val="FFFFFF"/>
                                      </p:to>
                                    </p:animClr>
                                    <p:set>
                                      <p:cBhvr>
                                        <p:cTn id="13" dur="500" fill="hold"/>
                                        <p:tgtEl>
                                          <p:spTgt spid="9"/>
                                        </p:tgtEl>
                                        <p:attrNameLst>
                                          <p:attrName>fill.type</p:attrName>
                                        </p:attrNameLst>
                                      </p:cBhvr>
                                      <p:to>
                                        <p:strVal val="solid"/>
                                      </p:to>
                                    </p:set>
                                    <p:set>
                                      <p:cBhvr>
                                        <p:cTn id="14" dur="500" fill="hold"/>
                                        <p:tgtEl>
                                          <p:spTgt spid="9"/>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10"/>
                                        </p:tgtEl>
                                        <p:attrNameLst>
                                          <p:attrName>style.color</p:attrName>
                                        </p:attrNameLst>
                                      </p:cBhvr>
                                      <p:to>
                                        <a:srgbClr val="FFFFFF"/>
                                      </p:to>
                                    </p:animClr>
                                    <p:animClr clrSpc="rgb" dir="cw">
                                      <p:cBhvr>
                                        <p:cTn id="17" dur="500" fill="hold"/>
                                        <p:tgtEl>
                                          <p:spTgt spid="10"/>
                                        </p:tgtEl>
                                        <p:attrNameLst>
                                          <p:attrName>fillcolor</p:attrName>
                                        </p:attrNameLst>
                                      </p:cBhvr>
                                      <p:to>
                                        <a:srgbClr val="FFFFFF"/>
                                      </p:to>
                                    </p:animClr>
                                    <p:set>
                                      <p:cBhvr>
                                        <p:cTn id="18" dur="500" fill="hold"/>
                                        <p:tgtEl>
                                          <p:spTgt spid="10"/>
                                        </p:tgtEl>
                                        <p:attrNameLst>
                                          <p:attrName>fill.type</p:attrName>
                                        </p:attrNameLst>
                                      </p:cBhvr>
                                      <p:to>
                                        <p:strVal val="solid"/>
                                      </p:to>
                                    </p:set>
                                    <p:set>
                                      <p:cBhvr>
                                        <p:cTn id="19" dur="500" fill="hold"/>
                                        <p:tgtEl>
                                          <p:spTgt spid="10"/>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12"/>
                                        </p:tgtEl>
                                        <p:attrNameLst>
                                          <p:attrName>style.color</p:attrName>
                                        </p:attrNameLst>
                                      </p:cBhvr>
                                      <p:to>
                                        <a:srgbClr val="FFFFFF"/>
                                      </p:to>
                                    </p:animClr>
                                    <p:animClr clrSpc="rgb" dir="cw">
                                      <p:cBhvr>
                                        <p:cTn id="22" dur="500" fill="hold"/>
                                        <p:tgtEl>
                                          <p:spTgt spid="12"/>
                                        </p:tgtEl>
                                        <p:attrNameLst>
                                          <p:attrName>fillcolor</p:attrName>
                                        </p:attrNameLst>
                                      </p:cBhvr>
                                      <p:to>
                                        <a:srgbClr val="FFFFFF"/>
                                      </p:to>
                                    </p:animClr>
                                    <p:set>
                                      <p:cBhvr>
                                        <p:cTn id="23" dur="500" fill="hold"/>
                                        <p:tgtEl>
                                          <p:spTgt spid="12"/>
                                        </p:tgtEl>
                                        <p:attrNameLst>
                                          <p:attrName>fill.type</p:attrName>
                                        </p:attrNameLst>
                                      </p:cBhvr>
                                      <p:to>
                                        <p:strVal val="solid"/>
                                      </p:to>
                                    </p:set>
                                    <p:set>
                                      <p:cBhvr>
                                        <p:cTn id="24" dur="500" fill="hold"/>
                                        <p:tgtEl>
                                          <p:spTgt spid="12"/>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14"/>
                                        </p:tgtEl>
                                        <p:attrNameLst>
                                          <p:attrName>style.color</p:attrName>
                                        </p:attrNameLst>
                                      </p:cBhvr>
                                      <p:to>
                                        <a:srgbClr val="FFFFFF"/>
                                      </p:to>
                                    </p:animClr>
                                    <p:animClr clrSpc="rgb" dir="cw">
                                      <p:cBhvr>
                                        <p:cTn id="27" dur="500" fill="hold"/>
                                        <p:tgtEl>
                                          <p:spTgt spid="14"/>
                                        </p:tgtEl>
                                        <p:attrNameLst>
                                          <p:attrName>fillcolor</p:attrName>
                                        </p:attrNameLst>
                                      </p:cBhvr>
                                      <p:to>
                                        <a:srgbClr val="FFFFFF"/>
                                      </p:to>
                                    </p:animClr>
                                    <p:set>
                                      <p:cBhvr>
                                        <p:cTn id="28" dur="500" fill="hold"/>
                                        <p:tgtEl>
                                          <p:spTgt spid="14"/>
                                        </p:tgtEl>
                                        <p:attrNameLst>
                                          <p:attrName>fill.type</p:attrName>
                                        </p:attrNameLst>
                                      </p:cBhvr>
                                      <p:to>
                                        <p:strVal val="solid"/>
                                      </p:to>
                                    </p:set>
                                    <p:set>
                                      <p:cBhvr>
                                        <p:cTn id="29" dur="500" fill="hold"/>
                                        <p:tgtEl>
                                          <p:spTgt spid="14"/>
                                        </p:tgtEl>
                                        <p:attrNameLst>
                                          <p:attrName>fill.on</p:attrName>
                                        </p:attrNameLst>
                                      </p:cBhvr>
                                      <p:to>
                                        <p:strVal val="true"/>
                                      </p:to>
                                    </p:set>
                                  </p:childTnLst>
                                </p:cTn>
                              </p:par>
                              <p:par>
                                <p:cTn id="30" presetID="19" presetClass="emph" presetSubtype="0" fill="hold" grpId="0" nodeType="withEffect">
                                  <p:stCondLst>
                                    <p:cond delay="0"/>
                                  </p:stCondLst>
                                  <p:childTnLst>
                                    <p:animClr clrSpc="rgb" dir="cw">
                                      <p:cBhvr override="childStyle">
                                        <p:cTn id="31" dur="500" fill="hold"/>
                                        <p:tgtEl>
                                          <p:spTgt spid="20"/>
                                        </p:tgtEl>
                                        <p:attrNameLst>
                                          <p:attrName>style.color</p:attrName>
                                        </p:attrNameLst>
                                      </p:cBhvr>
                                      <p:to>
                                        <a:srgbClr val="FFFFFF"/>
                                      </p:to>
                                    </p:animClr>
                                    <p:animClr clrSpc="rgb" dir="cw">
                                      <p:cBhvr>
                                        <p:cTn id="32" dur="500" fill="hold"/>
                                        <p:tgtEl>
                                          <p:spTgt spid="20"/>
                                        </p:tgtEl>
                                        <p:attrNameLst>
                                          <p:attrName>fillcolor</p:attrName>
                                        </p:attrNameLst>
                                      </p:cBhvr>
                                      <p:to>
                                        <a:srgbClr val="FFFFFF"/>
                                      </p:to>
                                    </p:animClr>
                                    <p:set>
                                      <p:cBhvr>
                                        <p:cTn id="33" dur="500" fill="hold"/>
                                        <p:tgtEl>
                                          <p:spTgt spid="20"/>
                                        </p:tgtEl>
                                        <p:attrNameLst>
                                          <p:attrName>fill.type</p:attrName>
                                        </p:attrNameLst>
                                      </p:cBhvr>
                                      <p:to>
                                        <p:strVal val="solid"/>
                                      </p:to>
                                    </p:set>
                                    <p:set>
                                      <p:cBhvr>
                                        <p:cTn id="34" dur="500" fill="hold"/>
                                        <p:tgtEl>
                                          <p:spTgt spid="20"/>
                                        </p:tgtEl>
                                        <p:attrNameLst>
                                          <p:attrName>fill.on</p:attrName>
                                        </p:attrNameLst>
                                      </p:cBhvr>
                                      <p:to>
                                        <p:strVal val="true"/>
                                      </p:to>
                                    </p:set>
                                  </p:childTnLst>
                                </p:cTn>
                              </p:par>
                              <p:par>
                                <p:cTn id="35" presetID="19" presetClass="emph" presetSubtype="0" fill="hold" grpId="0" nodeType="withEffect">
                                  <p:stCondLst>
                                    <p:cond delay="0"/>
                                  </p:stCondLst>
                                  <p:childTnLst>
                                    <p:animClr clrSpc="rgb" dir="cw">
                                      <p:cBhvr override="childStyle">
                                        <p:cTn id="36" dur="500" fill="hold"/>
                                        <p:tgtEl>
                                          <p:spTgt spid="21"/>
                                        </p:tgtEl>
                                        <p:attrNameLst>
                                          <p:attrName>style.color</p:attrName>
                                        </p:attrNameLst>
                                      </p:cBhvr>
                                      <p:to>
                                        <a:srgbClr val="FFFFFF"/>
                                      </p:to>
                                    </p:animClr>
                                    <p:animClr clrSpc="rgb" dir="cw">
                                      <p:cBhvr>
                                        <p:cTn id="37" dur="500" fill="hold"/>
                                        <p:tgtEl>
                                          <p:spTgt spid="21"/>
                                        </p:tgtEl>
                                        <p:attrNameLst>
                                          <p:attrName>fillcolor</p:attrName>
                                        </p:attrNameLst>
                                      </p:cBhvr>
                                      <p:to>
                                        <a:srgbClr val="FFFFFF"/>
                                      </p:to>
                                    </p:animClr>
                                    <p:set>
                                      <p:cBhvr>
                                        <p:cTn id="38" dur="500" fill="hold"/>
                                        <p:tgtEl>
                                          <p:spTgt spid="21"/>
                                        </p:tgtEl>
                                        <p:attrNameLst>
                                          <p:attrName>fill.type</p:attrName>
                                        </p:attrNameLst>
                                      </p:cBhvr>
                                      <p:to>
                                        <p:strVal val="solid"/>
                                      </p:to>
                                    </p:set>
                                    <p:set>
                                      <p:cBhvr>
                                        <p:cTn id="39" dur="500" fill="hold"/>
                                        <p:tgtEl>
                                          <p:spTgt spid="21"/>
                                        </p:tgtEl>
                                        <p:attrNameLst>
                                          <p:attrName>fill.on</p:attrName>
                                        </p:attrNameLst>
                                      </p:cBhvr>
                                      <p:to>
                                        <p:strVal val="true"/>
                                      </p:to>
                                    </p:set>
                                  </p:childTnLst>
                                </p:cTn>
                              </p:par>
                              <p:par>
                                <p:cTn id="40" presetID="19" presetClass="emph" presetSubtype="0" fill="hold" nodeType="withEffect">
                                  <p:stCondLst>
                                    <p:cond delay="0"/>
                                  </p:stCondLst>
                                  <p:childTnLst>
                                    <p:animClr clrSpc="rgb" dir="cw">
                                      <p:cBhvr override="childStyle">
                                        <p:cTn id="41" dur="500" fill="hold"/>
                                        <p:tgtEl>
                                          <p:spTgt spid="23"/>
                                        </p:tgtEl>
                                        <p:attrNameLst>
                                          <p:attrName>style.color</p:attrName>
                                        </p:attrNameLst>
                                      </p:cBhvr>
                                      <p:to>
                                        <a:srgbClr val="FFFFFF"/>
                                      </p:to>
                                    </p:animClr>
                                    <p:animClr clrSpc="rgb" dir="cw">
                                      <p:cBhvr>
                                        <p:cTn id="42" dur="500" fill="hold"/>
                                        <p:tgtEl>
                                          <p:spTgt spid="23"/>
                                        </p:tgtEl>
                                        <p:attrNameLst>
                                          <p:attrName>fillcolor</p:attrName>
                                        </p:attrNameLst>
                                      </p:cBhvr>
                                      <p:to>
                                        <a:srgbClr val="FFFFFF"/>
                                      </p:to>
                                    </p:animClr>
                                    <p:set>
                                      <p:cBhvr>
                                        <p:cTn id="43" dur="500" fill="hold"/>
                                        <p:tgtEl>
                                          <p:spTgt spid="23"/>
                                        </p:tgtEl>
                                        <p:attrNameLst>
                                          <p:attrName>fill.type</p:attrName>
                                        </p:attrNameLst>
                                      </p:cBhvr>
                                      <p:to>
                                        <p:strVal val="solid"/>
                                      </p:to>
                                    </p:set>
                                    <p:set>
                                      <p:cBhvr>
                                        <p:cTn id="44" dur="500" fill="hold"/>
                                        <p:tgtEl>
                                          <p:spTgt spid="23"/>
                                        </p:tgtEl>
                                        <p:attrNameLst>
                                          <p:attrName>fill.on</p:attrName>
                                        </p:attrNameLst>
                                      </p:cBhvr>
                                      <p:to>
                                        <p:strVal val="true"/>
                                      </p:to>
                                    </p:set>
                                  </p:childTnLst>
                                </p:cTn>
                              </p:par>
                              <p:par>
                                <p:cTn id="45" presetID="19" presetClass="emph" presetSubtype="0" fill="hold" nodeType="withEffect">
                                  <p:stCondLst>
                                    <p:cond delay="0"/>
                                  </p:stCondLst>
                                  <p:childTnLst>
                                    <p:animClr clrSpc="rgb" dir="cw">
                                      <p:cBhvr override="childStyle">
                                        <p:cTn id="46" dur="500" fill="hold"/>
                                        <p:tgtEl>
                                          <p:spTgt spid="29"/>
                                        </p:tgtEl>
                                        <p:attrNameLst>
                                          <p:attrName>style.color</p:attrName>
                                        </p:attrNameLst>
                                      </p:cBhvr>
                                      <p:to>
                                        <a:srgbClr val="FFFFFF"/>
                                      </p:to>
                                    </p:animClr>
                                    <p:animClr clrSpc="rgb" dir="cw">
                                      <p:cBhvr>
                                        <p:cTn id="47" dur="500" fill="hold"/>
                                        <p:tgtEl>
                                          <p:spTgt spid="29"/>
                                        </p:tgtEl>
                                        <p:attrNameLst>
                                          <p:attrName>fillcolor</p:attrName>
                                        </p:attrNameLst>
                                      </p:cBhvr>
                                      <p:to>
                                        <a:srgbClr val="FFFFFF"/>
                                      </p:to>
                                    </p:animClr>
                                    <p:set>
                                      <p:cBhvr>
                                        <p:cTn id="48" dur="500" fill="hold"/>
                                        <p:tgtEl>
                                          <p:spTgt spid="29"/>
                                        </p:tgtEl>
                                        <p:attrNameLst>
                                          <p:attrName>fill.type</p:attrName>
                                        </p:attrNameLst>
                                      </p:cBhvr>
                                      <p:to>
                                        <p:strVal val="solid"/>
                                      </p:to>
                                    </p:set>
                                    <p:set>
                                      <p:cBhvr>
                                        <p:cTn id="49" dur="500" fill="hold"/>
                                        <p:tgtEl>
                                          <p:spTgt spid="2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0" grpId="0" animBg="1"/>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8" name="円/楕円 7"/>
          <p:cNvSpPr/>
          <p:nvPr/>
        </p:nvSpPr>
        <p:spPr>
          <a:xfrm>
            <a:off x="325288"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29" name="コンテンツ プレースホルダー 2"/>
              <p:cNvSpPr txBox="1">
                <a:spLocks/>
              </p:cNvSpPr>
              <p:nvPr/>
            </p:nvSpPr>
            <p:spPr>
              <a:xfrm>
                <a:off x="878970" y="868483"/>
                <a:ext cx="7487790" cy="440211"/>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70C0"/>
                    </a:solidFill>
                  </a:rPr>
                  <a:t>後手</a:t>
                </a:r>
                <a:r>
                  <a:rPr lang="ja-JP" altLang="en-US" dirty="0"/>
                  <a:t>は</a:t>
                </a:r>
                <a14:m>
                  <m:oMath xmlns:m="http://schemas.openxmlformats.org/officeDocument/2006/math">
                    <m:r>
                      <a:rPr lang="en-US" altLang="ja-JP" b="0" i="1" smtClean="0">
                        <a:latin typeface="Cambria Math" panose="02040503050406030204" pitchFamily="18" charset="0"/>
                      </a:rPr>
                      <m:t>2</m:t>
                    </m:r>
                    <m:r>
                      <a:rPr lang="en-US" altLang="ja-JP" b="0" i="1" smtClean="0">
                        <a:latin typeface="Cambria Math" panose="02040503050406030204" pitchFamily="18" charset="0"/>
                      </a:rPr>
                      <m:t>𝑡</m:t>
                    </m:r>
                  </m:oMath>
                </a14:m>
                <a:r>
                  <a:rPr lang="ja-JP" altLang="en-US" dirty="0"/>
                  <a:t>手目に</a:t>
                </a:r>
                <a:r>
                  <a:rPr lang="ja-JP" altLang="en-US" dirty="0">
                    <a:solidFill>
                      <a:srgbClr val="00B050"/>
                    </a:solidFill>
                  </a:rPr>
                  <a:t>緑のパス</a:t>
                </a:r>
                <a:r>
                  <a:rPr lang="ja-JP" altLang="en-US" dirty="0"/>
                  <a:t>にたどり着く．</a:t>
                </a:r>
                <a:endParaRPr lang="en-US" altLang="ja-JP" dirty="0"/>
              </a:p>
            </p:txBody>
          </p:sp>
        </mc:Choice>
        <mc:Fallback xmlns="">
          <p:sp>
            <p:nvSpPr>
              <p:cNvPr id="129" name="コンテンツ プレースホルダー 2"/>
              <p:cNvSpPr txBox="1">
                <a:spLocks noRot="1" noChangeAspect="1" noMove="1" noResize="1" noEditPoints="1" noAdjustHandles="1" noChangeArrowheads="1" noChangeShapeType="1" noTextEdit="1"/>
              </p:cNvSpPr>
              <p:nvPr/>
            </p:nvSpPr>
            <p:spPr>
              <a:xfrm>
                <a:off x="878970" y="868483"/>
                <a:ext cx="7487790" cy="440211"/>
              </a:xfrm>
              <a:prstGeom prst="rect">
                <a:avLst/>
              </a:prstGeom>
              <a:blipFill rotWithShape="0">
                <a:blip r:embed="rId2"/>
                <a:stretch>
                  <a:fillRect l="-2848" t="-27397" b="-410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0" name="コンテンツ プレースホルダー 2"/>
              <p:cNvSpPr txBox="1">
                <a:spLocks/>
              </p:cNvSpPr>
              <p:nvPr/>
            </p:nvSpPr>
            <p:spPr>
              <a:xfrm>
                <a:off x="1481426" y="1488640"/>
                <a:ext cx="6182666" cy="973331"/>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先手</a:t>
                </a:r>
                <a:r>
                  <a:rPr lang="ja-JP" altLang="en-US" dirty="0"/>
                  <a:t>は</a:t>
                </a:r>
                <a14:m>
                  <m:oMath xmlns:m="http://schemas.openxmlformats.org/officeDocument/2006/math">
                    <m:r>
                      <a:rPr lang="en-US" altLang="ja-JP" b="0" i="1" smtClean="0">
                        <a:latin typeface="Cambria Math" panose="02040503050406030204" pitchFamily="18" charset="0"/>
                      </a:rPr>
                      <m:t>2</m:t>
                    </m:r>
                    <m:r>
                      <a:rPr lang="en-US" altLang="ja-JP" b="0" i="1" smtClean="0">
                        <a:latin typeface="Cambria Math" panose="02040503050406030204" pitchFamily="18" charset="0"/>
                      </a:rPr>
                      <m:t>𝑡</m:t>
                    </m:r>
                  </m:oMath>
                </a14:m>
                <a:r>
                  <a:rPr lang="ja-JP" altLang="en-US" dirty="0"/>
                  <a:t>手目までに</a:t>
                </a:r>
                <a:r>
                  <a:rPr lang="ja-JP" altLang="en-US" dirty="0">
                    <a:solidFill>
                      <a:srgbClr val="00B050"/>
                    </a:solidFill>
                  </a:rPr>
                  <a:t>緑のパス</a:t>
                </a:r>
                <a:r>
                  <a:rPr lang="ja-JP" altLang="en-US" dirty="0"/>
                  <a:t>全てを自分の領地にしなければならない．</a:t>
                </a:r>
                <a:endParaRPr lang="en-US" altLang="ja-JP" dirty="0"/>
              </a:p>
            </p:txBody>
          </p:sp>
        </mc:Choice>
        <mc:Fallback xmlns="">
          <p:sp>
            <p:nvSpPr>
              <p:cNvPr id="130" name="コンテンツ プレースホルダー 2"/>
              <p:cNvSpPr txBox="1">
                <a:spLocks noRot="1" noChangeAspect="1" noMove="1" noResize="1" noEditPoints="1" noAdjustHandles="1" noChangeArrowheads="1" noChangeShapeType="1" noTextEdit="1"/>
              </p:cNvSpPr>
              <p:nvPr/>
            </p:nvSpPr>
            <p:spPr>
              <a:xfrm>
                <a:off x="1481426" y="1488640"/>
                <a:ext cx="6182666" cy="973331"/>
              </a:xfrm>
              <a:prstGeom prst="rect">
                <a:avLst/>
              </a:prstGeom>
              <a:blipFill rotWithShape="0">
                <a:blip r:embed="rId3"/>
                <a:stretch>
                  <a:fillRect l="-3452" t="-11875" r="-2959" b="-3750"/>
                </a:stretch>
              </a:blipFill>
            </p:spPr>
            <p:txBody>
              <a:bodyPr/>
              <a:lstStyle/>
              <a:p>
                <a:r>
                  <a:rPr lang="ja-JP" altLang="en-US">
                    <a:noFill/>
                  </a:rPr>
                  <a:t> </a:t>
                </a:r>
              </a:p>
            </p:txBody>
          </p:sp>
        </mc:Fallback>
      </mc:AlternateContent>
      <p:sp>
        <p:nvSpPr>
          <p:cNvPr id="131" name="右矢印 130"/>
          <p:cNvSpPr/>
          <p:nvPr/>
        </p:nvSpPr>
        <p:spPr>
          <a:xfrm>
            <a:off x="881489" y="1758679"/>
            <a:ext cx="370709" cy="439068"/>
          </a:xfrm>
          <a:prstGeom prst="rightArrow">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4043774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5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0"/>
                                        </p:tgtEl>
                                        <p:attrNameLst>
                                          <p:attrName>style.visibility</p:attrName>
                                        </p:attrNameLst>
                                      </p:cBhvr>
                                      <p:to>
                                        <p:strVal val="visible"/>
                                      </p:to>
                                    </p:set>
                                    <p:animEffect transition="in" filter="fade">
                                      <p:cBhvr>
                                        <p:cTn id="12"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3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8" name="円/楕円 7"/>
          <p:cNvSpPr/>
          <p:nvPr/>
        </p:nvSpPr>
        <p:spPr>
          <a:xfrm>
            <a:off x="325288"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32" name="コンテンツ プレースホルダー 2"/>
              <p:cNvSpPr txBox="1">
                <a:spLocks/>
              </p:cNvSpPr>
              <p:nvPr/>
            </p:nvSpPr>
            <p:spPr>
              <a:xfrm>
                <a:off x="878970" y="868483"/>
                <a:ext cx="7487790" cy="145189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長さ</a:t>
                </a:r>
                <a14:m>
                  <m:oMath xmlns:m="http://schemas.openxmlformats.org/officeDocument/2006/math">
                    <m:r>
                      <a:rPr lang="en-US" altLang="ja-JP" b="0" i="1" smtClean="0">
                        <a:latin typeface="Cambria Math" panose="02040503050406030204" pitchFamily="18" charset="0"/>
                      </a:rPr>
                      <m:t>𝑡</m:t>
                    </m:r>
                    <m:r>
                      <a:rPr lang="ja-JP" altLang="en-US" i="1">
                        <a:latin typeface="Cambria Math" panose="02040503050406030204" pitchFamily="18" charset="0"/>
                      </a:rPr>
                      <m:t>以下</m:t>
                    </m:r>
                  </m:oMath>
                </a14:m>
                <a:r>
                  <a:rPr lang="ja-JP" altLang="en-US" dirty="0"/>
                  <a:t>の共通上位列がある場合：</a:t>
                </a:r>
                <a:endParaRPr lang="en-US" altLang="ja-JP" dirty="0"/>
              </a:p>
              <a:p>
                <a:r>
                  <a:rPr lang="ja-JP" altLang="en-US" dirty="0">
                    <a:solidFill>
                      <a:srgbClr val="FF0000"/>
                    </a:solidFill>
                  </a:rPr>
                  <a:t>先手</a:t>
                </a:r>
                <a:r>
                  <a:rPr lang="ja-JP" altLang="en-US" dirty="0"/>
                  <a:t>は</a:t>
                </a:r>
                <a14:m>
                  <m:oMath xmlns:m="http://schemas.openxmlformats.org/officeDocument/2006/math">
                    <m:r>
                      <a:rPr lang="en-US" altLang="ja-JP" b="0" i="1" smtClean="0">
                        <a:latin typeface="Cambria Math" panose="02040503050406030204" pitchFamily="18" charset="0"/>
                      </a:rPr>
                      <m:t>2</m:t>
                    </m:r>
                    <m:r>
                      <a:rPr lang="en-US" altLang="ja-JP" b="0" i="1" smtClean="0">
                        <a:latin typeface="Cambria Math" panose="02040503050406030204" pitchFamily="18" charset="0"/>
                      </a:rPr>
                      <m:t>𝑡</m:t>
                    </m:r>
                  </m:oMath>
                </a14:m>
                <a:r>
                  <a:rPr lang="ja-JP" altLang="en-US" dirty="0"/>
                  <a:t>手目までに</a:t>
                </a:r>
                <a:r>
                  <a:rPr lang="ja-JP" altLang="en-US" dirty="0">
                    <a:solidFill>
                      <a:srgbClr val="00B050"/>
                    </a:solidFill>
                  </a:rPr>
                  <a:t>緑のパス</a:t>
                </a:r>
                <a:r>
                  <a:rPr lang="ja-JP" altLang="en-US" dirty="0"/>
                  <a:t>を全て</a:t>
                </a:r>
                <a:endParaRPr lang="en-US" altLang="ja-JP" dirty="0"/>
              </a:p>
              <a:p>
                <a:r>
                  <a:rPr lang="ja-JP" altLang="en-US" dirty="0"/>
                  <a:t>自分の領地にすることができるため，</a:t>
                </a:r>
                <a:r>
                  <a:rPr lang="ja-JP" altLang="en-US" dirty="0">
                    <a:solidFill>
                      <a:srgbClr val="FF0000"/>
                    </a:solidFill>
                  </a:rPr>
                  <a:t>先手</a:t>
                </a:r>
                <a:r>
                  <a:rPr lang="ja-JP" altLang="en-US" dirty="0"/>
                  <a:t>が勝つ．</a:t>
                </a:r>
                <a:endParaRPr lang="en-US" altLang="ja-JP" dirty="0"/>
              </a:p>
            </p:txBody>
          </p:sp>
        </mc:Choice>
        <mc:Fallback xmlns="">
          <p:sp>
            <p:nvSpPr>
              <p:cNvPr id="132" name="コンテンツ プレースホルダー 2"/>
              <p:cNvSpPr txBox="1">
                <a:spLocks noRot="1" noChangeAspect="1" noMove="1" noResize="1" noEditPoints="1" noAdjustHandles="1" noChangeArrowheads="1" noChangeShapeType="1" noTextEdit="1"/>
              </p:cNvSpPr>
              <p:nvPr/>
            </p:nvSpPr>
            <p:spPr>
              <a:xfrm>
                <a:off x="878970" y="868483"/>
                <a:ext cx="7487790" cy="1451899"/>
              </a:xfrm>
              <a:prstGeom prst="rect">
                <a:avLst/>
              </a:prstGeom>
              <a:blipFill rotWithShape="0">
                <a:blip r:embed="rId2"/>
                <a:stretch>
                  <a:fillRect l="-2848" t="-8368" r="-3173" b="-133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5047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a16="http://schemas.microsoft.com/office/drawing/2014/main" xmlns=""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xmlns=""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xmlns=""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xmlns=""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8" name="円/楕円 7"/>
          <p:cNvSpPr/>
          <p:nvPr/>
        </p:nvSpPr>
        <p:spPr>
          <a:xfrm>
            <a:off x="325288"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32" name="コンテンツ プレースホルダー 2"/>
              <p:cNvSpPr txBox="1">
                <a:spLocks/>
              </p:cNvSpPr>
              <p:nvPr/>
            </p:nvSpPr>
            <p:spPr>
              <a:xfrm>
                <a:off x="878970" y="868483"/>
                <a:ext cx="7487790" cy="145189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先手</a:t>
                </a:r>
                <a:r>
                  <a:rPr lang="ja-JP" altLang="en-US" dirty="0"/>
                  <a:t>が勝てる場合：</a:t>
                </a:r>
                <a:endParaRPr lang="en-US" altLang="ja-JP" dirty="0"/>
              </a:p>
              <a:p>
                <a:r>
                  <a:rPr lang="ja-JP" altLang="en-US" dirty="0">
                    <a:solidFill>
                      <a:srgbClr val="FF0000"/>
                    </a:solidFill>
                  </a:rPr>
                  <a:t>先手</a:t>
                </a:r>
                <a:r>
                  <a:rPr lang="ja-JP" altLang="en-US" dirty="0"/>
                  <a:t>が</a:t>
                </a:r>
                <a14:m>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a14:m>
                <a:r>
                  <a:rPr lang="ja-JP" altLang="en-US" dirty="0"/>
                  <a:t>手目までに</a:t>
                </a:r>
                <a:r>
                  <a:rPr lang="ja-JP" altLang="en-US" dirty="0">
                    <a:solidFill>
                      <a:srgbClr val="00B050"/>
                    </a:solidFill>
                  </a:rPr>
                  <a:t>緑のパス</a:t>
                </a:r>
                <a:r>
                  <a:rPr lang="ja-JP" altLang="en-US" dirty="0"/>
                  <a:t>を全て自分の領地</a:t>
                </a:r>
                <a:endParaRPr lang="en-US" altLang="ja-JP" dirty="0"/>
              </a:p>
              <a:p>
                <a:r>
                  <a:rPr lang="ja-JP" altLang="en-US" dirty="0"/>
                  <a:t>にしているため，</a:t>
                </a:r>
                <a14:m>
                  <m:oMath xmlns:m="http://schemas.openxmlformats.org/officeDocument/2006/math">
                    <m:r>
                      <a:rPr lang="en-US" altLang="ja-JP" i="1">
                        <a:latin typeface="Cambria Math" panose="02040503050406030204" pitchFamily="18" charset="0"/>
                      </a:rPr>
                      <m:t>𝑡</m:t>
                    </m:r>
                    <m:r>
                      <a:rPr lang="ja-JP" altLang="en-US" i="1">
                        <a:latin typeface="Cambria Math" panose="02040503050406030204" pitchFamily="18" charset="0"/>
                      </a:rPr>
                      <m:t>以下</m:t>
                    </m:r>
                  </m:oMath>
                </a14:m>
                <a:r>
                  <a:rPr lang="ja-JP" altLang="en-US" dirty="0"/>
                  <a:t>の共通上位列が存在する．</a:t>
                </a:r>
                <a:endParaRPr lang="en-US" altLang="ja-JP" dirty="0"/>
              </a:p>
            </p:txBody>
          </p:sp>
        </mc:Choice>
        <mc:Fallback xmlns="">
          <p:sp>
            <p:nvSpPr>
              <p:cNvPr id="132" name="コンテンツ プレースホルダー 2"/>
              <p:cNvSpPr txBox="1">
                <a:spLocks noRot="1" noChangeAspect="1" noMove="1" noResize="1" noEditPoints="1" noAdjustHandles="1" noChangeArrowheads="1" noChangeShapeType="1" noTextEdit="1"/>
              </p:cNvSpPr>
              <p:nvPr/>
            </p:nvSpPr>
            <p:spPr>
              <a:xfrm>
                <a:off x="878970" y="868483"/>
                <a:ext cx="7487790" cy="1451899"/>
              </a:xfrm>
              <a:prstGeom prst="rect">
                <a:avLst/>
              </a:prstGeom>
              <a:blipFill rotWithShape="0">
                <a:blip r:embed="rId2"/>
                <a:stretch>
                  <a:fillRect l="-2848" t="-8368" r="-1627" b="-133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25050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8" name="円/楕円 7"/>
          <p:cNvSpPr/>
          <p:nvPr/>
        </p:nvSpPr>
        <p:spPr>
          <a:xfrm>
            <a:off x="325288"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aphicFrame>
        <p:nvGraphicFramePr>
          <p:cNvPr id="131" name="表 130"/>
          <p:cNvGraphicFramePr>
            <a:graphicFrameLocks noGrp="1"/>
          </p:cNvGraphicFramePr>
          <p:nvPr>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xmlns="" val="20000"/>
                    </a:ext>
                  </a:extLst>
                </a:gridCol>
                <a:gridCol w="1295322">
                  <a:extLst>
                    <a:ext uri="{9D8B030D-6E8A-4147-A177-3AD203B41FA5}">
                      <a16:colId xmlns:a16="http://schemas.microsoft.com/office/drawing/2014/main" xmlns=""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xmlns=""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xmlns=""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xmlns=""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xmlns="" val="10003"/>
                  </a:ext>
                </a:extLst>
              </a:tr>
            </a:tbl>
          </a:graphicData>
        </a:graphic>
      </p:graphicFrame>
      <p:sp>
        <p:nvSpPr>
          <p:cNvPr id="132" name="正方形/長方形 131"/>
          <p:cNvSpPr/>
          <p:nvPr/>
        </p:nvSpPr>
        <p:spPr>
          <a:xfrm>
            <a:off x="4879733" y="1740160"/>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コンテンツ プレースホルダー 2"/>
          <p:cNvSpPr txBox="1">
            <a:spLocks/>
          </p:cNvSpPr>
          <p:nvPr/>
        </p:nvSpPr>
        <p:spPr>
          <a:xfrm>
            <a:off x="325288" y="856898"/>
            <a:ext cx="3973386" cy="1373306"/>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手の制限があると</a:t>
            </a:r>
            <a:r>
              <a:rPr lang="ja-JP" altLang="en-US" dirty="0" smtClean="0"/>
              <a:t>，</a:t>
            </a:r>
            <a:endParaRPr lang="en-US" altLang="ja-JP" dirty="0" smtClean="0"/>
          </a:p>
          <a:p>
            <a:r>
              <a:rPr lang="ja-JP" altLang="en-US" dirty="0"/>
              <a:t>先手</a:t>
            </a:r>
            <a:r>
              <a:rPr lang="ja-JP" altLang="en-US" dirty="0" smtClean="0"/>
              <a:t>の偶数手目の赤が</a:t>
            </a:r>
            <a:endParaRPr lang="en-US" altLang="ja-JP" dirty="0" smtClean="0"/>
          </a:p>
          <a:p>
            <a:r>
              <a:rPr lang="ja-JP" altLang="en-US" dirty="0" smtClean="0"/>
              <a:t>確定となる．</a:t>
            </a:r>
            <a:endParaRPr lang="en-US" altLang="ja-JP" dirty="0"/>
          </a:p>
        </p:txBody>
      </p:sp>
    </p:spTree>
    <p:extLst>
      <p:ext uri="{BB962C8B-B14F-4D97-AF65-F5344CB8AC3E}">
        <p14:creationId xmlns:p14="http://schemas.microsoft.com/office/powerpoint/2010/main" val="186700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
        <p:nvSpPr>
          <p:cNvPr id="8" name="円/楕円 7"/>
          <p:cNvSpPr/>
          <p:nvPr/>
        </p:nvSpPr>
        <p:spPr>
          <a:xfrm>
            <a:off x="325288"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aphicFrame>
        <p:nvGraphicFramePr>
          <p:cNvPr id="131" name="表 130"/>
          <p:cNvGraphicFramePr>
            <a:graphicFrameLocks noGrp="1"/>
          </p:cNvGraphicFramePr>
          <p:nvPr>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xmlns="" val="20000"/>
                    </a:ext>
                  </a:extLst>
                </a:gridCol>
                <a:gridCol w="1295322">
                  <a:extLst>
                    <a:ext uri="{9D8B030D-6E8A-4147-A177-3AD203B41FA5}">
                      <a16:colId xmlns:a16="http://schemas.microsoft.com/office/drawing/2014/main" xmlns=""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xmlns=""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xmlns=""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xmlns=""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xmlns="" val="10003"/>
                  </a:ext>
                </a:extLst>
              </a:tr>
            </a:tbl>
          </a:graphicData>
        </a:graphic>
      </p:graphicFrame>
      <p:sp>
        <p:nvSpPr>
          <p:cNvPr id="132" name="正方形/長方形 131"/>
          <p:cNvSpPr/>
          <p:nvPr/>
        </p:nvSpPr>
        <p:spPr>
          <a:xfrm>
            <a:off x="4879733" y="1740160"/>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 name="コンテンツ プレースホルダー 2"/>
          <p:cNvSpPr txBox="1">
            <a:spLocks/>
          </p:cNvSpPr>
          <p:nvPr/>
        </p:nvSpPr>
        <p:spPr>
          <a:xfrm>
            <a:off x="325288" y="856898"/>
            <a:ext cx="3973386" cy="1373306"/>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手の</a:t>
            </a:r>
            <a:r>
              <a:rPr lang="ja-JP" altLang="en-US" b="1" u="sng" dirty="0" smtClean="0"/>
              <a:t>制限をなくした場合</a:t>
            </a:r>
            <a:r>
              <a:rPr lang="ja-JP" altLang="en-US" dirty="0" smtClean="0"/>
              <a:t>，</a:t>
            </a:r>
            <a:endParaRPr lang="en-US" altLang="ja-JP" dirty="0" smtClean="0"/>
          </a:p>
          <a:p>
            <a:r>
              <a:rPr lang="ja-JP" altLang="en-US" dirty="0"/>
              <a:t>先手</a:t>
            </a:r>
            <a:r>
              <a:rPr lang="ja-JP" altLang="en-US" dirty="0" smtClean="0"/>
              <a:t>が偶数手目に</a:t>
            </a:r>
            <a:r>
              <a:rPr lang="ja-JP" altLang="en-US" dirty="0" smtClean="0">
                <a:solidFill>
                  <a:srgbClr val="0070C0"/>
                </a:solidFill>
              </a:rPr>
              <a:t>青</a:t>
            </a:r>
            <a:r>
              <a:rPr lang="ja-JP" altLang="en-US" dirty="0" smtClean="0"/>
              <a:t>を</a:t>
            </a:r>
            <a:endParaRPr lang="en-US" altLang="ja-JP" dirty="0" smtClean="0"/>
          </a:p>
          <a:p>
            <a:r>
              <a:rPr lang="ja-JP" altLang="en-US" dirty="0" smtClean="0"/>
              <a:t>宣言できる．</a:t>
            </a:r>
            <a:endParaRPr lang="en-US" altLang="ja-JP" dirty="0"/>
          </a:p>
        </p:txBody>
      </p:sp>
      <p:sp>
        <p:nvSpPr>
          <p:cNvPr id="3" name="角丸四角形吹き出し 2"/>
          <p:cNvSpPr/>
          <p:nvPr/>
        </p:nvSpPr>
        <p:spPr>
          <a:xfrm>
            <a:off x="1555690" y="2935612"/>
            <a:ext cx="4152343" cy="1582118"/>
          </a:xfrm>
          <a:prstGeom prst="wedgeRoundRectCallout">
            <a:avLst>
              <a:gd name="adj1" fmla="val -49210"/>
              <a:gd name="adj2" fmla="val -83543"/>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smtClean="0"/>
              <a:t>これによって先手が</a:t>
            </a:r>
            <a:endParaRPr lang="en-US" altLang="ja-JP" sz="2800" dirty="0" smtClean="0"/>
          </a:p>
          <a:p>
            <a:pPr algn="ctr"/>
            <a:r>
              <a:rPr lang="ja-JP" altLang="en-US" sz="2800" dirty="0" smtClean="0"/>
              <a:t>勝てるようになってしまう例が存在</a:t>
            </a:r>
            <a:endParaRPr kumimoji="1" lang="ja-JP" altLang="en-US" sz="2800" dirty="0" smtClean="0"/>
          </a:p>
        </p:txBody>
      </p:sp>
    </p:spTree>
    <p:extLst>
      <p:ext uri="{BB962C8B-B14F-4D97-AF65-F5344CB8AC3E}">
        <p14:creationId xmlns:p14="http://schemas.microsoft.com/office/powerpoint/2010/main" val="43171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a:t>
            </a:r>
            <a:r>
              <a:rPr lang="ja-JP" altLang="en-US" dirty="0"/>
              <a:t>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10" name="円/楕円 9"/>
          <p:cNvSpPr/>
          <p:nvPr/>
        </p:nvSpPr>
        <p:spPr>
          <a:xfrm>
            <a:off x="1938042" y="40078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kumimoji="1" lang="en-US" altLang="ja-JP" sz="2800" dirty="0"/>
              <a:t>4</a:t>
            </a:r>
            <a:r>
              <a:rPr kumimoji="1" lang="ja-JP" altLang="en-US" sz="2800" dirty="0"/>
              <a:t>文字以上なので</a:t>
            </a:r>
            <a:endParaRPr kumimoji="1" lang="en-US" altLang="ja-JP" sz="2800" dirty="0"/>
          </a:p>
          <a:p>
            <a:r>
              <a:rPr kumimoji="1" lang="ja-JP" altLang="en-US" sz="2800" dirty="0"/>
              <a:t>本来</a:t>
            </a:r>
            <a:r>
              <a:rPr kumimoji="1" lang="ja-JP" altLang="en-US" sz="2800" dirty="0" smtClean="0"/>
              <a:t>は</a:t>
            </a:r>
            <a:r>
              <a:rPr lang="ja-JP" altLang="en-US" sz="2800" dirty="0">
                <a:solidFill>
                  <a:srgbClr val="FF0000"/>
                </a:solidFill>
              </a:rPr>
              <a:t>先手</a:t>
            </a:r>
            <a:r>
              <a:rPr kumimoji="1" lang="ja-JP" altLang="en-US" sz="2800" dirty="0" smtClean="0"/>
              <a:t>が</a:t>
            </a:r>
            <a:endParaRPr kumimoji="1" lang="en-US" altLang="ja-JP" sz="2800" dirty="0" smtClean="0"/>
          </a:p>
          <a:p>
            <a:r>
              <a:rPr kumimoji="1" lang="ja-JP" altLang="en-US" sz="2800" dirty="0" smtClean="0"/>
              <a:t>負ける</a:t>
            </a:r>
            <a:r>
              <a:rPr kumimoji="1" lang="ja-JP" altLang="en-US" sz="2800" dirty="0"/>
              <a:t>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extLst>
              <p:ext uri="{D42A27DB-BD31-4B8C-83A1-F6EECF244321}">
                <p14:modId xmlns:p14="http://schemas.microsoft.com/office/powerpoint/2010/main" val="3863584092"/>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xmlns="" val="20000"/>
                    </a:ext>
                  </a:extLst>
                </a:gridCol>
                <a:gridCol w="1295322">
                  <a:extLst>
                    <a:ext uri="{9D8B030D-6E8A-4147-A177-3AD203B41FA5}">
                      <a16:colId xmlns:a16="http://schemas.microsoft.com/office/drawing/2014/main" xmlns=""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xmlns=""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xmlns=""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xmlns=""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xmlns="" val="10003"/>
                  </a:ext>
                </a:extLst>
              </a:tr>
            </a:tbl>
          </a:graphicData>
        </a:graphic>
      </p:graphicFrame>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40275290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a:t>
            </a:r>
            <a:r>
              <a:rPr lang="ja-JP" altLang="en-US" dirty="0"/>
              <a:t>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
        <p:nvSpPr>
          <p:cNvPr id="10" name="円/楕円 9"/>
          <p:cNvSpPr/>
          <p:nvPr/>
        </p:nvSpPr>
        <p:spPr>
          <a:xfrm>
            <a:off x="1938042"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xmlns="" val="20000"/>
                    </a:ext>
                  </a:extLst>
                </a:gridCol>
                <a:gridCol w="1295322">
                  <a:extLst>
                    <a:ext uri="{9D8B030D-6E8A-4147-A177-3AD203B41FA5}">
                      <a16:colId xmlns:a16="http://schemas.microsoft.com/office/drawing/2014/main" xmlns=""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xmlns=""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xmlns=""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xmlns=""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xmlns=""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kumimoji="1" lang="en-US" altLang="ja-JP" sz="2800" dirty="0"/>
              <a:t>4</a:t>
            </a:r>
            <a:r>
              <a:rPr kumimoji="1" lang="ja-JP" altLang="en-US" sz="2800" dirty="0"/>
              <a:t>文字以上なので</a:t>
            </a:r>
            <a:endParaRPr kumimoji="1" lang="en-US" altLang="ja-JP" sz="2800" dirty="0"/>
          </a:p>
          <a:p>
            <a:r>
              <a:rPr kumimoji="1" lang="ja-JP" altLang="en-US" sz="2800" dirty="0"/>
              <a:t>本来</a:t>
            </a:r>
            <a:r>
              <a:rPr kumimoji="1" lang="ja-JP" altLang="en-US" sz="2800" dirty="0" smtClean="0"/>
              <a:t>は</a:t>
            </a:r>
            <a:r>
              <a:rPr lang="ja-JP" altLang="en-US" sz="2800" dirty="0">
                <a:solidFill>
                  <a:srgbClr val="FF0000"/>
                </a:solidFill>
              </a:rPr>
              <a:t>先手</a:t>
            </a:r>
            <a:r>
              <a:rPr kumimoji="1" lang="ja-JP" altLang="en-US" sz="2800" dirty="0" smtClean="0"/>
              <a:t>が</a:t>
            </a:r>
            <a:endParaRPr kumimoji="1" lang="en-US" altLang="ja-JP" sz="2800" dirty="0" smtClean="0"/>
          </a:p>
          <a:p>
            <a:r>
              <a:rPr kumimoji="1" lang="ja-JP" altLang="en-US" sz="2800" dirty="0" smtClean="0"/>
              <a:t>負ける</a:t>
            </a:r>
            <a:r>
              <a:rPr kumimoji="1" lang="ja-JP" altLang="en-US" sz="2800" dirty="0"/>
              <a:t>例</a:t>
            </a:r>
          </a:p>
        </p:txBody>
      </p:sp>
    </p:spTree>
    <p:extLst>
      <p:ext uri="{BB962C8B-B14F-4D97-AF65-F5344CB8AC3E}">
        <p14:creationId xmlns:p14="http://schemas.microsoft.com/office/powerpoint/2010/main" val="25583776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a:t>
            </a:r>
            <a:r>
              <a:rPr lang="ja-JP" altLang="en-US" dirty="0"/>
              <a:t>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sp>
        <p:nvSpPr>
          <p:cNvPr id="10" name="円/楕円 9"/>
          <p:cNvSpPr/>
          <p:nvPr/>
        </p:nvSpPr>
        <p:spPr>
          <a:xfrm>
            <a:off x="1938042"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xmlns="" val="20000"/>
                    </a:ext>
                  </a:extLst>
                </a:gridCol>
                <a:gridCol w="1295322">
                  <a:extLst>
                    <a:ext uri="{9D8B030D-6E8A-4147-A177-3AD203B41FA5}">
                      <a16:colId xmlns:a16="http://schemas.microsoft.com/office/drawing/2014/main" xmlns=""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xmlns=""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xmlns=""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xmlns=""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xmlns=""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kumimoji="1" lang="en-US" altLang="ja-JP" sz="2800" dirty="0"/>
              <a:t>4</a:t>
            </a:r>
            <a:r>
              <a:rPr kumimoji="1" lang="ja-JP" altLang="en-US" sz="2800" dirty="0"/>
              <a:t>文字以上なので</a:t>
            </a:r>
            <a:endParaRPr kumimoji="1" lang="en-US" altLang="ja-JP" sz="2800" dirty="0"/>
          </a:p>
          <a:p>
            <a:r>
              <a:rPr kumimoji="1" lang="ja-JP" altLang="en-US" sz="2800" dirty="0"/>
              <a:t>本来</a:t>
            </a:r>
            <a:r>
              <a:rPr kumimoji="1" lang="ja-JP" altLang="en-US" sz="2800" dirty="0" smtClean="0"/>
              <a:t>は</a:t>
            </a:r>
            <a:r>
              <a:rPr lang="ja-JP" altLang="en-US" sz="2800" dirty="0">
                <a:solidFill>
                  <a:srgbClr val="FF0000"/>
                </a:solidFill>
              </a:rPr>
              <a:t>先手</a:t>
            </a:r>
            <a:r>
              <a:rPr kumimoji="1" lang="ja-JP" altLang="en-US" sz="2800" dirty="0" smtClean="0"/>
              <a:t>が</a:t>
            </a:r>
            <a:endParaRPr kumimoji="1" lang="en-US" altLang="ja-JP" sz="2800" dirty="0" smtClean="0"/>
          </a:p>
          <a:p>
            <a:r>
              <a:rPr kumimoji="1" lang="ja-JP" altLang="en-US" sz="2800" dirty="0" smtClean="0"/>
              <a:t>負ける</a:t>
            </a:r>
            <a:r>
              <a:rPr kumimoji="1" lang="ja-JP" altLang="en-US" sz="2800" dirty="0"/>
              <a:t>例</a:t>
            </a:r>
          </a:p>
        </p:txBody>
      </p:sp>
    </p:spTree>
    <p:extLst>
      <p:ext uri="{BB962C8B-B14F-4D97-AF65-F5344CB8AC3E}">
        <p14:creationId xmlns:p14="http://schemas.microsoft.com/office/powerpoint/2010/main" val="13428458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a:t>
            </a:r>
            <a:r>
              <a:rPr lang="ja-JP" altLang="en-US" dirty="0"/>
              <a:t>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sp>
        <p:nvSpPr>
          <p:cNvPr id="10" name="円/楕円 9"/>
          <p:cNvSpPr/>
          <p:nvPr/>
        </p:nvSpPr>
        <p:spPr>
          <a:xfrm>
            <a:off x="1938042"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endParaRPr lang="ja-JP" altLang="en-US" sz="2800" dirty="0"/>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xmlns="" val="20000"/>
                    </a:ext>
                  </a:extLst>
                </a:gridCol>
                <a:gridCol w="1295322">
                  <a:extLst>
                    <a:ext uri="{9D8B030D-6E8A-4147-A177-3AD203B41FA5}">
                      <a16:colId xmlns:a16="http://schemas.microsoft.com/office/drawing/2014/main" xmlns=""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xmlns=""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xmlns=""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xmlns=""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xmlns=""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6373617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a:t>
            </a:r>
            <a:r>
              <a:rPr lang="ja-JP" altLang="en-US" dirty="0"/>
              <a:t>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
        <p:nvSpPr>
          <p:cNvPr id="10" name="円/楕円 9"/>
          <p:cNvSpPr/>
          <p:nvPr/>
        </p:nvSpPr>
        <p:spPr>
          <a:xfrm>
            <a:off x="1938042"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endParaRPr lang="ja-JP" altLang="en-US" sz="2800" dirty="0"/>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xmlns="" val="20000"/>
                    </a:ext>
                  </a:extLst>
                </a:gridCol>
                <a:gridCol w="1295322">
                  <a:extLst>
                    <a:ext uri="{9D8B030D-6E8A-4147-A177-3AD203B41FA5}">
                      <a16:colId xmlns:a16="http://schemas.microsoft.com/office/drawing/2014/main" xmlns=""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xmlns=""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xmlns=""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xmlns=""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xmlns="" val="10003"/>
                  </a:ext>
                </a:extLst>
              </a:tr>
            </a:tbl>
          </a:graphicData>
        </a:graphic>
      </p:graphicFrame>
      <p:sp>
        <p:nvSpPr>
          <p:cNvPr id="7" name="角丸四角形吹き出し 6"/>
          <p:cNvSpPr/>
          <p:nvPr/>
        </p:nvSpPr>
        <p:spPr>
          <a:xfrm>
            <a:off x="5252817" y="5478470"/>
            <a:ext cx="1833783" cy="778649"/>
          </a:xfrm>
          <a:prstGeom prst="wedgeRoundRectCallout">
            <a:avLst>
              <a:gd name="adj1" fmla="val 19871"/>
              <a:gd name="adj2" fmla="val -10104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進めない</a:t>
            </a:r>
          </a:p>
        </p:txBody>
      </p:sp>
      <mc:AlternateContent xmlns:mc="http://schemas.openxmlformats.org/markup-compatibility/2006" xmlns:a14="http://schemas.microsoft.com/office/drawing/2010/main">
        <mc:Choice Requires="a14">
          <p:sp>
            <p:nvSpPr>
              <p:cNvPr id="73"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3"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3467228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a:t>
            </a:r>
            <a:r>
              <a:rPr lang="ja-JP" altLang="en-US" dirty="0"/>
              <a:t>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
        <p:nvSpPr>
          <p:cNvPr id="10" name="円/楕円 9"/>
          <p:cNvSpPr/>
          <p:nvPr/>
        </p:nvSpPr>
        <p:spPr>
          <a:xfrm>
            <a:off x="1938042"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endParaRPr lang="ja-JP" altLang="en-US" sz="2800" dirty="0"/>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xmlns="" val="20000"/>
                    </a:ext>
                  </a:extLst>
                </a:gridCol>
                <a:gridCol w="1295322">
                  <a:extLst>
                    <a:ext uri="{9D8B030D-6E8A-4147-A177-3AD203B41FA5}">
                      <a16:colId xmlns:a16="http://schemas.microsoft.com/office/drawing/2014/main" xmlns=""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xmlns=""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xmlns=""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xmlns=""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xmlns="" val="10003"/>
                  </a:ext>
                </a:extLst>
              </a:tr>
            </a:tbl>
          </a:graphicData>
        </a:graphic>
      </p:graphicFrame>
      <p:sp>
        <p:nvSpPr>
          <p:cNvPr id="7" name="角丸四角形吹き出し 6"/>
          <p:cNvSpPr/>
          <p:nvPr/>
        </p:nvSpPr>
        <p:spPr>
          <a:xfrm>
            <a:off x="5252817" y="5478470"/>
            <a:ext cx="1833783" cy="778649"/>
          </a:xfrm>
          <a:prstGeom prst="wedgeRoundRectCallout">
            <a:avLst>
              <a:gd name="adj1" fmla="val 19871"/>
              <a:gd name="adj2" fmla="val -10104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進めない</a:t>
            </a:r>
          </a:p>
        </p:txBody>
      </p:sp>
      <mc:AlternateContent xmlns:mc="http://schemas.openxmlformats.org/markup-compatibility/2006" xmlns:a14="http://schemas.microsoft.com/office/drawing/2010/main">
        <mc:Choice Requires="a14">
          <p:sp>
            <p:nvSpPr>
              <p:cNvPr id="73"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3"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7743548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a:t>
            </a:r>
            <a:r>
              <a:rPr lang="ja-JP" altLang="en-US" dirty="0"/>
              <a:t>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
        <p:nvSpPr>
          <p:cNvPr id="10" name="円/楕円 9"/>
          <p:cNvSpPr/>
          <p:nvPr/>
        </p:nvSpPr>
        <p:spPr>
          <a:xfrm>
            <a:off x="1938042"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endParaRPr lang="ja-JP" altLang="en-US" sz="2800" dirty="0"/>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xmlns="" val="20000"/>
                    </a:ext>
                  </a:extLst>
                </a:gridCol>
                <a:gridCol w="1295322">
                  <a:extLst>
                    <a:ext uri="{9D8B030D-6E8A-4147-A177-3AD203B41FA5}">
                      <a16:colId xmlns:a16="http://schemas.microsoft.com/office/drawing/2014/main" xmlns=""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xmlns=""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xmlns=""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xmlns=""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xmlns="" val="10003"/>
                  </a:ext>
                </a:extLst>
              </a:tr>
            </a:tbl>
          </a:graphicData>
        </a:graphic>
      </p:graphicFrame>
      <mc:AlternateContent xmlns:mc="http://schemas.openxmlformats.org/markup-compatibility/2006" xmlns:a14="http://schemas.microsoft.com/office/drawing/2010/main">
        <mc:Choice Requires="a14">
          <p:sp>
            <p:nvSpPr>
              <p:cNvPr id="73"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3"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8891175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xmlns="" val="20000"/>
                    </a:ext>
                  </a:extLst>
                </a:gridCol>
                <a:gridCol w="4183380">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a16="http://schemas.microsoft.com/office/drawing/2014/main" xmlns=""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xmlns=""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xmlns=""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a:t>
            </a:r>
            <a:r>
              <a:rPr lang="ja-JP" altLang="en-US" dirty="0"/>
              <a:t>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sp>
        <p:nvSpPr>
          <p:cNvPr id="10" name="円/楕円 9"/>
          <p:cNvSpPr/>
          <p:nvPr/>
        </p:nvSpPr>
        <p:spPr>
          <a:xfrm>
            <a:off x="1938042"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endParaRPr lang="ja-JP" altLang="en-US" sz="2800" dirty="0"/>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xmlns="" val="20000"/>
                    </a:ext>
                  </a:extLst>
                </a:gridCol>
                <a:gridCol w="1295322">
                  <a:extLst>
                    <a:ext uri="{9D8B030D-6E8A-4147-A177-3AD203B41FA5}">
                      <a16:colId xmlns:a16="http://schemas.microsoft.com/office/drawing/2014/main" xmlns=""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xmlns=""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xmlns=""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xmlns=""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xmlns=""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8691645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a:t>
            </a:r>
            <a:r>
              <a:rPr lang="ja-JP" altLang="en-US" dirty="0"/>
              <a:t>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
        <p:nvSpPr>
          <p:cNvPr id="10" name="円/楕円 9"/>
          <p:cNvSpPr/>
          <p:nvPr/>
        </p:nvSpPr>
        <p:spPr>
          <a:xfrm>
            <a:off x="1938042" y="40078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endParaRPr lang="ja-JP" altLang="en-US" sz="2800" dirty="0"/>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xmlns="" val="20000"/>
                    </a:ext>
                  </a:extLst>
                </a:gridCol>
                <a:gridCol w="1295322">
                  <a:extLst>
                    <a:ext uri="{9D8B030D-6E8A-4147-A177-3AD203B41FA5}">
                      <a16:colId xmlns:a16="http://schemas.microsoft.com/office/drawing/2014/main" xmlns=""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xmlns=""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xmlns=""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xmlns=""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xmlns=""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5817727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a:t>
            </a:r>
            <a:r>
              <a:rPr lang="ja-JP" altLang="en-US" dirty="0"/>
              <a:t>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
        <p:nvSpPr>
          <p:cNvPr id="10" name="円/楕円 9"/>
          <p:cNvSpPr/>
          <p:nvPr/>
        </p:nvSpPr>
        <p:spPr>
          <a:xfrm>
            <a:off x="1938042" y="40078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endParaRPr lang="ja-JP" altLang="en-US" sz="2800" dirty="0"/>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xmlns="" val="20000"/>
                    </a:ext>
                  </a:extLst>
                </a:gridCol>
                <a:gridCol w="1295322">
                  <a:extLst>
                    <a:ext uri="{9D8B030D-6E8A-4147-A177-3AD203B41FA5}">
                      <a16:colId xmlns:a16="http://schemas.microsoft.com/office/drawing/2014/main" xmlns=""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xmlns=""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xmlns=""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xmlns=""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xmlns="" val="10003"/>
                  </a:ext>
                </a:extLst>
              </a:tr>
            </a:tbl>
          </a:graphicData>
        </a:graphic>
      </p:graphicFrame>
      <mc:AlternateContent xmlns:mc="http://schemas.openxmlformats.org/markup-compatibility/2006" xmlns:a14="http://schemas.microsoft.com/office/drawing/2010/main">
        <mc:Choice Requires="a14">
          <p:sp>
            <p:nvSpPr>
              <p:cNvPr id="73"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3"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060833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a:t>
            </a:r>
            <a:r>
              <a:rPr lang="ja-JP" altLang="en-US" dirty="0"/>
              <a:t>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
        <p:nvSpPr>
          <p:cNvPr id="10" name="円/楕円 9"/>
          <p:cNvSpPr/>
          <p:nvPr/>
        </p:nvSpPr>
        <p:spPr>
          <a:xfrm>
            <a:off x="1938042"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endParaRPr lang="ja-JP" altLang="en-US" sz="2800" dirty="0"/>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xmlns="" val="20000"/>
                    </a:ext>
                  </a:extLst>
                </a:gridCol>
                <a:gridCol w="1295322">
                  <a:extLst>
                    <a:ext uri="{9D8B030D-6E8A-4147-A177-3AD203B41FA5}">
                      <a16:colId xmlns:a16="http://schemas.microsoft.com/office/drawing/2014/main" xmlns=""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xmlns=""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xmlns=""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xmlns=""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xmlns=""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6845072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a:t>
            </a:r>
            <a:r>
              <a:rPr lang="ja-JP" altLang="en-US" dirty="0"/>
              <a:t>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10" name="円/楕円 9"/>
          <p:cNvSpPr/>
          <p:nvPr/>
        </p:nvSpPr>
        <p:spPr>
          <a:xfrm>
            <a:off x="1938042"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endParaRPr lang="ja-JP" altLang="en-US" sz="2800" dirty="0"/>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xmlns="" val="20000"/>
                    </a:ext>
                  </a:extLst>
                </a:gridCol>
                <a:gridCol w="1295322">
                  <a:extLst>
                    <a:ext uri="{9D8B030D-6E8A-4147-A177-3AD203B41FA5}">
                      <a16:colId xmlns:a16="http://schemas.microsoft.com/office/drawing/2014/main" xmlns=""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xmlns=""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xmlns=""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xmlns=""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xmlns=""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016683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a:t>
            </a:r>
            <a:r>
              <a:rPr lang="ja-JP" altLang="en-US" dirty="0"/>
              <a:t>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10" name="円/楕円 9"/>
          <p:cNvSpPr/>
          <p:nvPr/>
        </p:nvSpPr>
        <p:spPr>
          <a:xfrm>
            <a:off x="1938042"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endParaRPr lang="ja-JP" altLang="en-US" sz="2800" dirty="0"/>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xmlns="" val="20000"/>
                    </a:ext>
                  </a:extLst>
                </a:gridCol>
                <a:gridCol w="1295322">
                  <a:extLst>
                    <a:ext uri="{9D8B030D-6E8A-4147-A177-3AD203B41FA5}">
                      <a16:colId xmlns:a16="http://schemas.microsoft.com/office/drawing/2014/main" xmlns=""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xmlns=""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xmlns=""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xmlns=""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xmlns=""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9004313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a:t>
            </a:r>
            <a:r>
              <a:rPr lang="ja-JP" altLang="en-US" dirty="0"/>
              <a:t>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
        <p:nvSpPr>
          <p:cNvPr id="10" name="円/楕円 9"/>
          <p:cNvSpPr/>
          <p:nvPr/>
        </p:nvSpPr>
        <p:spPr>
          <a:xfrm>
            <a:off x="1938042"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endParaRPr lang="ja-JP" altLang="en-US" sz="2800" dirty="0"/>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xmlns="" val="20000"/>
                    </a:ext>
                  </a:extLst>
                </a:gridCol>
                <a:gridCol w="1295322">
                  <a:extLst>
                    <a:ext uri="{9D8B030D-6E8A-4147-A177-3AD203B41FA5}">
                      <a16:colId xmlns:a16="http://schemas.microsoft.com/office/drawing/2014/main" xmlns=""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xmlns=""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xmlns=""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xmlns=""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xmlns=""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5678979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a:t>
            </a:r>
            <a:r>
              <a:rPr lang="ja-JP" altLang="en-US" dirty="0"/>
              <a:t>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10" name="円/楕円 9"/>
          <p:cNvSpPr/>
          <p:nvPr/>
        </p:nvSpPr>
        <p:spPr>
          <a:xfrm>
            <a:off x="1938042"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endParaRPr lang="ja-JP" altLang="en-US" sz="2800" dirty="0"/>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xmlns="" val="20000"/>
                    </a:ext>
                  </a:extLst>
                </a:gridCol>
                <a:gridCol w="1295322">
                  <a:extLst>
                    <a:ext uri="{9D8B030D-6E8A-4147-A177-3AD203B41FA5}">
                      <a16:colId xmlns:a16="http://schemas.microsoft.com/office/drawing/2014/main" xmlns=""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xmlns=""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xmlns=""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xmlns=""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xmlns=""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1340710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a:t>
            </a:r>
            <a:r>
              <a:rPr lang="ja-JP" altLang="en-US" dirty="0"/>
              <a:t>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smtClean="0"/>
              <a:t>先手が</a:t>
            </a:r>
            <a:endParaRPr kumimoji="1" lang="ja-JP" altLang="en-US" sz="2800" dirty="0"/>
          </a:p>
        </p:txBody>
      </p:sp>
      <mc:AlternateContent xmlns:mc="http://schemas.openxmlformats.org/markup-compatibility/2006">
        <mc:Choice xmlns:a14="http://schemas.microsoft.com/office/drawing/2010/main"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smtClean="0"/>
              <a:t>黒</a:t>
            </a:r>
            <a:r>
              <a:rPr lang="ja-JP" altLang="en-US" sz="3200" dirty="0" smtClean="0"/>
              <a:t>→</a:t>
            </a:r>
            <a:r>
              <a:rPr lang="ja-JP" altLang="en-US" sz="3200" dirty="0" smtClean="0">
                <a:solidFill>
                  <a:srgbClr val="FF0000"/>
                </a:solidFill>
              </a:rPr>
              <a:t>赤</a:t>
            </a:r>
            <a:r>
              <a:rPr lang="ja-JP" altLang="en-US" sz="3200" dirty="0" smtClean="0"/>
              <a:t>→白→</a:t>
            </a:r>
            <a:r>
              <a:rPr lang="ja-JP" altLang="en-US" sz="3200" dirty="0" smtClean="0">
                <a:solidFill>
                  <a:srgbClr val="FF0000"/>
                </a:solidFill>
              </a:rPr>
              <a:t>赤</a:t>
            </a:r>
            <a:endParaRPr kumimoji="1" lang="en-US" altLang="ja-JP" sz="3200" dirty="0" smtClean="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smtClean="0"/>
              <a:t>と宣言した場合</a:t>
            </a:r>
            <a:endParaRPr kumimoji="1" lang="en-US" altLang="ja-JP" sz="2800" dirty="0" smtClean="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smtClean="0"/>
              <a:t>黒</a:t>
            </a:r>
            <a:r>
              <a:rPr lang="ja-JP" altLang="en-US" sz="3200" dirty="0" smtClean="0"/>
              <a:t>→</a:t>
            </a:r>
            <a:r>
              <a:rPr lang="ja-JP" altLang="en-US" sz="3200" dirty="0" smtClean="0">
                <a:solidFill>
                  <a:srgbClr val="FF0000"/>
                </a:solidFill>
              </a:rPr>
              <a:t>赤</a:t>
            </a:r>
            <a:r>
              <a:rPr lang="ja-JP" altLang="en-US" sz="3200" dirty="0" smtClean="0"/>
              <a:t>→白→</a:t>
            </a:r>
            <a:r>
              <a:rPr lang="ja-JP" altLang="en-US" sz="3200" dirty="0" smtClean="0">
                <a:solidFill>
                  <a:srgbClr val="FF0000"/>
                </a:solidFill>
              </a:rPr>
              <a:t>赤</a:t>
            </a:r>
            <a:endParaRPr kumimoji="1" lang="en-US" altLang="ja-JP" sz="3200" dirty="0" smtClean="0">
              <a:solidFill>
                <a:srgbClr val="FF0000"/>
              </a:solidFill>
            </a:endParaRPr>
          </a:p>
        </p:txBody>
      </p:sp>
    </p:spTree>
    <p:extLst>
      <p:ext uri="{BB962C8B-B14F-4D97-AF65-F5344CB8AC3E}">
        <p14:creationId xmlns:p14="http://schemas.microsoft.com/office/powerpoint/2010/main" val="16293172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a:t>
            </a:r>
            <a:r>
              <a:rPr lang="ja-JP" altLang="en-US" dirty="0"/>
              <a:t>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sp>
        <p:nvSpPr>
          <p:cNvPr id="10" name="円/楕円 9"/>
          <p:cNvSpPr/>
          <p:nvPr/>
        </p:nvSpPr>
        <p:spPr>
          <a:xfrm>
            <a:off x="1050235" y="33802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smtClean="0"/>
              <a:t>先手が</a:t>
            </a:r>
            <a:endParaRPr kumimoji="1" lang="ja-JP" altLang="en-US" sz="2800" dirty="0"/>
          </a:p>
        </p:txBody>
      </p:sp>
      <mc:AlternateContent xmlns:mc="http://schemas.openxmlformats.org/markup-compatibility/2006">
        <mc:Choice xmlns:a14="http://schemas.microsoft.com/office/drawing/2010/main"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smtClean="0"/>
              <a:t>黒</a:t>
            </a:r>
            <a:r>
              <a:rPr lang="ja-JP" altLang="en-US" sz="3200" dirty="0" smtClean="0"/>
              <a:t>→</a:t>
            </a:r>
            <a:r>
              <a:rPr lang="ja-JP" altLang="en-US" sz="3200" dirty="0" smtClean="0">
                <a:solidFill>
                  <a:srgbClr val="FF0000"/>
                </a:solidFill>
              </a:rPr>
              <a:t>赤</a:t>
            </a:r>
            <a:r>
              <a:rPr lang="ja-JP" altLang="en-US" sz="3200" dirty="0" smtClean="0"/>
              <a:t>→白→</a:t>
            </a:r>
            <a:r>
              <a:rPr lang="ja-JP" altLang="en-US" sz="3200" dirty="0" smtClean="0">
                <a:solidFill>
                  <a:srgbClr val="FF0000"/>
                </a:solidFill>
              </a:rPr>
              <a:t>赤</a:t>
            </a:r>
            <a:endParaRPr kumimoji="1" lang="en-US" altLang="ja-JP" sz="3200" dirty="0" smtClean="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smtClean="0"/>
              <a:t>と宣言した場合</a:t>
            </a:r>
            <a:endParaRPr kumimoji="1" lang="en-US" altLang="ja-JP" sz="2800" dirty="0" smtClean="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smtClean="0"/>
              <a:t>黒</a:t>
            </a:r>
            <a:r>
              <a:rPr lang="ja-JP" altLang="en-US" sz="3200" dirty="0" smtClean="0"/>
              <a:t>→</a:t>
            </a:r>
            <a:r>
              <a:rPr lang="ja-JP" altLang="en-US" sz="3200" dirty="0" smtClean="0">
                <a:solidFill>
                  <a:srgbClr val="FF0000"/>
                </a:solidFill>
              </a:rPr>
              <a:t>赤</a:t>
            </a:r>
            <a:r>
              <a:rPr lang="ja-JP" altLang="en-US" sz="3200" dirty="0" smtClean="0"/>
              <a:t>→白→</a:t>
            </a:r>
            <a:r>
              <a:rPr lang="ja-JP" altLang="en-US" sz="3200" dirty="0" smtClean="0">
                <a:solidFill>
                  <a:srgbClr val="FF0000"/>
                </a:solidFill>
              </a:rPr>
              <a:t>赤</a:t>
            </a:r>
            <a:endParaRPr kumimoji="1" lang="en-US" altLang="ja-JP" sz="3200" dirty="0" smtClean="0">
              <a:solidFill>
                <a:srgbClr val="FF0000"/>
              </a:solidFill>
            </a:endParaRPr>
          </a:p>
        </p:txBody>
      </p:sp>
    </p:spTree>
    <p:extLst>
      <p:ext uri="{BB962C8B-B14F-4D97-AF65-F5344CB8AC3E}">
        <p14:creationId xmlns:p14="http://schemas.microsoft.com/office/powerpoint/2010/main" val="11052140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xmlns:a14="http://schemas.microsoft.com/office/drawing/2010/main" val="20000"/>
                        </a:ext>
                      </a:extLst>
                    </a:gridCol>
                    <a:gridCol w="2310260">
                      <a:extLst>
                        <a:ext uri="{9D8B030D-6E8A-4147-A177-3AD203B41FA5}">
                          <a16:colId xmlns:a16="http://schemas.microsoft.com/office/drawing/2014/main" xmlns="" xmlns:a14="http://schemas.microsoft.com/office/drawing/2010/main" val="20001"/>
                        </a:ext>
                      </a:extLst>
                    </a:gridCol>
                    <a:gridCol w="2310260">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944880">
                    <a:tc>
                      <a:txBody>
                        <a:bodyPr/>
                        <a:lstStyle/>
                        <a:p>
                          <a:endParaRPr lang="ja-JP"/>
                        </a:p>
                      </a:txBody>
                      <a:tcPr>
                        <a:blipFill rotWithShape="0">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xmlns:a14="http://schemas.microsoft.com/office/drawing/2010/main" val="10001"/>
                      </a:ext>
                    </a:extLst>
                  </a:tr>
                  <a:tr h="944880">
                    <a:tc>
                      <a:txBody>
                        <a:bodyPr/>
                        <a:lstStyle/>
                        <a:p>
                          <a:endParaRPr lang="ja-JP"/>
                        </a:p>
                      </a:txBody>
                      <a:tcPr>
                        <a:blipFill rotWithShape="0">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xmlns:a14="http://schemas.microsoft.com/office/drawing/2010/main" val="10002"/>
                      </a:ext>
                    </a:extLst>
                  </a:tr>
                  <a:tr h="944880">
                    <a:tc>
                      <a:txBody>
                        <a:bodyPr/>
                        <a:lstStyle/>
                        <a:p>
                          <a:endParaRPr lang="ja-JP"/>
                        </a:p>
                      </a:txBody>
                      <a:tcPr>
                        <a:blipFill rotWithShape="0">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xmlns=""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xmlns=""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xmlns=""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xmlns=""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xmlns=""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xmlns=""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xmlns=""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xmlns=""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xmlns=""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xmlns=""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xmlns=""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xmlns=""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xmlns=""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xmlns=""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xmlns=""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xmlns=""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xmlns=""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68" name="角丸四角形吹き出し 67"/>
          <p:cNvSpPr/>
          <p:nvPr/>
        </p:nvSpPr>
        <p:spPr>
          <a:xfrm>
            <a:off x="6578798" y="4174276"/>
            <a:ext cx="2197865" cy="722963"/>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2</a:t>
            </a:r>
            <a:r>
              <a:rPr kumimoji="1" lang="ja-JP" altLang="en-US" sz="2800" dirty="0"/>
              <a:t>色だと簡単</a:t>
            </a:r>
          </a:p>
        </p:txBody>
      </p:sp>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a:t>
            </a:r>
            <a:r>
              <a:rPr lang="ja-JP" altLang="en-US" dirty="0"/>
              <a:t>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smtClean="0"/>
              <a:t>先手が</a:t>
            </a:r>
            <a:endParaRPr kumimoji="1" lang="ja-JP" altLang="en-US" sz="2800" dirty="0"/>
          </a:p>
        </p:txBody>
      </p:sp>
      <mc:AlternateContent xmlns:mc="http://schemas.openxmlformats.org/markup-compatibility/2006">
        <mc:Choice xmlns:a14="http://schemas.microsoft.com/office/drawing/2010/main"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smtClean="0"/>
              <a:t>黒</a:t>
            </a:r>
            <a:r>
              <a:rPr lang="ja-JP" altLang="en-US" sz="3200" dirty="0" smtClean="0"/>
              <a:t>→</a:t>
            </a:r>
            <a:r>
              <a:rPr lang="ja-JP" altLang="en-US" sz="3200" dirty="0" smtClean="0">
                <a:solidFill>
                  <a:srgbClr val="FF0000"/>
                </a:solidFill>
              </a:rPr>
              <a:t>赤</a:t>
            </a:r>
            <a:r>
              <a:rPr lang="ja-JP" altLang="en-US" sz="3200" dirty="0" smtClean="0"/>
              <a:t>→白→</a:t>
            </a:r>
            <a:r>
              <a:rPr lang="ja-JP" altLang="en-US" sz="3200" dirty="0" smtClean="0">
                <a:solidFill>
                  <a:srgbClr val="FF0000"/>
                </a:solidFill>
              </a:rPr>
              <a:t>赤</a:t>
            </a:r>
            <a:endParaRPr kumimoji="1" lang="en-US" altLang="ja-JP" sz="3200" dirty="0" smtClean="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smtClean="0"/>
              <a:t>と宣言した場合</a:t>
            </a:r>
            <a:endParaRPr kumimoji="1" lang="en-US" altLang="ja-JP" sz="2800" dirty="0" smtClean="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smtClean="0"/>
              <a:t>黒</a:t>
            </a:r>
            <a:r>
              <a:rPr lang="ja-JP" altLang="en-US" sz="3200" dirty="0" smtClean="0"/>
              <a:t>→</a:t>
            </a:r>
            <a:r>
              <a:rPr lang="ja-JP" altLang="en-US" sz="3200" dirty="0" smtClean="0">
                <a:solidFill>
                  <a:srgbClr val="FF0000"/>
                </a:solidFill>
              </a:rPr>
              <a:t>赤</a:t>
            </a:r>
            <a:r>
              <a:rPr lang="ja-JP" altLang="en-US" sz="3200" dirty="0" smtClean="0"/>
              <a:t>→白→</a:t>
            </a:r>
            <a:r>
              <a:rPr lang="ja-JP" altLang="en-US" sz="3200" dirty="0" smtClean="0">
                <a:solidFill>
                  <a:srgbClr val="FF0000"/>
                </a:solidFill>
              </a:rPr>
              <a:t>赤</a:t>
            </a:r>
            <a:endParaRPr kumimoji="1" lang="en-US" altLang="ja-JP" sz="3200" dirty="0" smtClean="0">
              <a:solidFill>
                <a:srgbClr val="FF0000"/>
              </a:solidFill>
            </a:endParaRPr>
          </a:p>
        </p:txBody>
      </p:sp>
    </p:spTree>
    <p:extLst>
      <p:ext uri="{BB962C8B-B14F-4D97-AF65-F5344CB8AC3E}">
        <p14:creationId xmlns:p14="http://schemas.microsoft.com/office/powerpoint/2010/main" val="37362645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a:t>
            </a:r>
            <a:r>
              <a:rPr lang="ja-JP" altLang="en-US" dirty="0"/>
              <a:t>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51</a:t>
            </a:fld>
            <a:endParaRPr lang="ja-JP" altLang="en-US" dirty="0"/>
          </a:p>
        </p:txBody>
      </p:sp>
      <p:sp>
        <p:nvSpPr>
          <p:cNvPr id="10" name="円/楕円 9"/>
          <p:cNvSpPr/>
          <p:nvPr/>
        </p:nvSpPr>
        <p:spPr>
          <a:xfrm>
            <a:off x="1050235" y="338024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smtClean="0"/>
              <a:t>先手が</a:t>
            </a:r>
            <a:endParaRPr kumimoji="1" lang="ja-JP" altLang="en-US" sz="2800" dirty="0"/>
          </a:p>
        </p:txBody>
      </p:sp>
      <mc:AlternateContent xmlns:mc="http://schemas.openxmlformats.org/markup-compatibility/2006">
        <mc:Choice xmlns:a14="http://schemas.microsoft.com/office/drawing/2010/main"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smtClean="0"/>
              <a:t>黒</a:t>
            </a:r>
            <a:r>
              <a:rPr lang="ja-JP" altLang="en-US" sz="3200" dirty="0" smtClean="0"/>
              <a:t>→</a:t>
            </a:r>
            <a:r>
              <a:rPr lang="ja-JP" altLang="en-US" sz="3200" dirty="0" smtClean="0">
                <a:solidFill>
                  <a:srgbClr val="FF0000"/>
                </a:solidFill>
              </a:rPr>
              <a:t>赤</a:t>
            </a:r>
            <a:r>
              <a:rPr lang="ja-JP" altLang="en-US" sz="3200" dirty="0" smtClean="0"/>
              <a:t>→白→</a:t>
            </a:r>
            <a:r>
              <a:rPr lang="ja-JP" altLang="en-US" sz="3200" dirty="0" smtClean="0">
                <a:solidFill>
                  <a:srgbClr val="FF0000"/>
                </a:solidFill>
              </a:rPr>
              <a:t>赤</a:t>
            </a:r>
            <a:endParaRPr kumimoji="1" lang="en-US" altLang="ja-JP" sz="3200" dirty="0" smtClean="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smtClean="0"/>
              <a:t>と宣言した場合</a:t>
            </a:r>
            <a:endParaRPr kumimoji="1" lang="en-US" altLang="ja-JP" sz="2800" dirty="0" smtClean="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smtClean="0"/>
              <a:t>黒</a:t>
            </a:r>
            <a:r>
              <a:rPr lang="ja-JP" altLang="en-US" sz="3200" dirty="0" smtClean="0"/>
              <a:t>→</a:t>
            </a:r>
            <a:r>
              <a:rPr lang="ja-JP" altLang="en-US" sz="3200" dirty="0" smtClean="0">
                <a:solidFill>
                  <a:srgbClr val="FF0000"/>
                </a:solidFill>
              </a:rPr>
              <a:t>赤</a:t>
            </a:r>
            <a:r>
              <a:rPr lang="ja-JP" altLang="en-US" sz="3200" dirty="0" smtClean="0"/>
              <a:t>→白→</a:t>
            </a:r>
            <a:r>
              <a:rPr lang="ja-JP" altLang="en-US" sz="3200" dirty="0" smtClean="0">
                <a:solidFill>
                  <a:srgbClr val="FF0000"/>
                </a:solidFill>
              </a:rPr>
              <a:t>赤</a:t>
            </a:r>
            <a:endParaRPr kumimoji="1" lang="en-US" altLang="ja-JP" sz="3200" dirty="0" smtClean="0">
              <a:solidFill>
                <a:srgbClr val="FF0000"/>
              </a:solidFill>
            </a:endParaRPr>
          </a:p>
        </p:txBody>
      </p:sp>
    </p:spTree>
    <p:extLst>
      <p:ext uri="{BB962C8B-B14F-4D97-AF65-F5344CB8AC3E}">
        <p14:creationId xmlns:p14="http://schemas.microsoft.com/office/powerpoint/2010/main" val="24210530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a:t>
            </a:r>
            <a:r>
              <a:rPr lang="ja-JP" altLang="en-US" dirty="0"/>
              <a:t>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52</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smtClean="0"/>
              <a:t>先手が</a:t>
            </a:r>
            <a:endParaRPr kumimoji="1" lang="ja-JP" altLang="en-US" sz="2800" dirty="0"/>
          </a:p>
        </p:txBody>
      </p:sp>
      <mc:AlternateContent xmlns:mc="http://schemas.openxmlformats.org/markup-compatibility/2006">
        <mc:Choice xmlns:a14="http://schemas.microsoft.com/office/drawing/2010/main"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smtClean="0"/>
              <a:t>黒</a:t>
            </a:r>
            <a:r>
              <a:rPr lang="ja-JP" altLang="en-US" sz="3200" dirty="0" smtClean="0"/>
              <a:t>→</a:t>
            </a:r>
            <a:r>
              <a:rPr lang="ja-JP" altLang="en-US" sz="3200" dirty="0" smtClean="0">
                <a:solidFill>
                  <a:srgbClr val="FF0000"/>
                </a:solidFill>
              </a:rPr>
              <a:t>赤</a:t>
            </a:r>
            <a:r>
              <a:rPr lang="ja-JP" altLang="en-US" sz="3200" dirty="0" smtClean="0"/>
              <a:t>→白→</a:t>
            </a:r>
            <a:r>
              <a:rPr lang="ja-JP" altLang="en-US" sz="3200" dirty="0" smtClean="0">
                <a:solidFill>
                  <a:srgbClr val="FF0000"/>
                </a:solidFill>
              </a:rPr>
              <a:t>赤</a:t>
            </a:r>
            <a:endParaRPr kumimoji="1" lang="en-US" altLang="ja-JP" sz="3200" dirty="0" smtClean="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smtClean="0"/>
              <a:t>と宣言した場合</a:t>
            </a:r>
            <a:endParaRPr kumimoji="1" lang="en-US" altLang="ja-JP" sz="2800" dirty="0" smtClean="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smtClean="0"/>
              <a:t>黒</a:t>
            </a:r>
            <a:r>
              <a:rPr lang="ja-JP" altLang="en-US" sz="3200" dirty="0" smtClean="0"/>
              <a:t>→</a:t>
            </a:r>
            <a:r>
              <a:rPr lang="ja-JP" altLang="en-US" sz="3200" dirty="0" smtClean="0">
                <a:solidFill>
                  <a:srgbClr val="FF0000"/>
                </a:solidFill>
              </a:rPr>
              <a:t>赤</a:t>
            </a:r>
            <a:r>
              <a:rPr lang="ja-JP" altLang="en-US" sz="3200" dirty="0" smtClean="0"/>
              <a:t>→白→</a:t>
            </a:r>
            <a:r>
              <a:rPr lang="ja-JP" altLang="en-US" sz="3200" dirty="0" smtClean="0">
                <a:solidFill>
                  <a:srgbClr val="FF0000"/>
                </a:solidFill>
              </a:rPr>
              <a:t>赤</a:t>
            </a:r>
            <a:endParaRPr kumimoji="1" lang="en-US" altLang="ja-JP" sz="3200" dirty="0" smtClean="0">
              <a:solidFill>
                <a:srgbClr val="FF0000"/>
              </a:solidFill>
            </a:endParaRPr>
          </a:p>
        </p:txBody>
      </p:sp>
      <p:cxnSp>
        <p:nvCxnSpPr>
          <p:cNvPr id="8" name="直線コネクタ 7"/>
          <p:cNvCxnSpPr/>
          <p:nvPr/>
        </p:nvCxnSpPr>
        <p:spPr>
          <a:xfrm>
            <a:off x="4572000" y="2329841"/>
            <a:ext cx="0" cy="4183693"/>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697104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a:t>
            </a:r>
            <a:r>
              <a:rPr lang="ja-JP" altLang="en-US" dirty="0"/>
              <a:t>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53</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smtClean="0"/>
              <a:t>先手が</a:t>
            </a:r>
            <a:endParaRPr kumimoji="1" lang="ja-JP" altLang="en-US" sz="2800" dirty="0"/>
          </a:p>
        </p:txBody>
      </p:sp>
      <mc:AlternateContent xmlns:mc="http://schemas.openxmlformats.org/markup-compatibility/2006">
        <mc:Choice xmlns:a14="http://schemas.microsoft.com/office/drawing/2010/main"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smtClean="0"/>
              <a:t>黒</a:t>
            </a:r>
            <a:r>
              <a:rPr lang="ja-JP" altLang="en-US" sz="3200" dirty="0" smtClean="0"/>
              <a:t>→</a:t>
            </a:r>
            <a:r>
              <a:rPr lang="ja-JP" altLang="en-US" sz="3200" dirty="0" smtClean="0">
                <a:solidFill>
                  <a:srgbClr val="0070C0"/>
                </a:solidFill>
              </a:rPr>
              <a:t>青</a:t>
            </a:r>
            <a:r>
              <a:rPr lang="ja-JP" altLang="en-US" sz="3200" dirty="0" smtClean="0"/>
              <a:t>→白→</a:t>
            </a:r>
            <a:r>
              <a:rPr lang="ja-JP" altLang="en-US" sz="3200" dirty="0" smtClean="0">
                <a:solidFill>
                  <a:srgbClr val="FF0000"/>
                </a:solidFill>
              </a:rPr>
              <a:t>赤</a:t>
            </a:r>
            <a:endParaRPr kumimoji="1" lang="en-US" altLang="ja-JP" sz="3200" dirty="0" smtClean="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smtClean="0"/>
              <a:t>と宣言した場合</a:t>
            </a:r>
            <a:endParaRPr kumimoji="1" lang="en-US" altLang="ja-JP" sz="2800" dirty="0" smtClean="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smtClean="0"/>
              <a:t>黒</a:t>
            </a:r>
            <a:r>
              <a:rPr lang="ja-JP" altLang="en-US" sz="3200" dirty="0" smtClean="0"/>
              <a:t>→</a:t>
            </a:r>
            <a:r>
              <a:rPr lang="ja-JP" altLang="en-US" sz="3200" dirty="0" smtClean="0">
                <a:solidFill>
                  <a:srgbClr val="FF0000"/>
                </a:solidFill>
              </a:rPr>
              <a:t>赤</a:t>
            </a:r>
            <a:r>
              <a:rPr lang="ja-JP" altLang="en-US" sz="3200" dirty="0" smtClean="0"/>
              <a:t>→白→</a:t>
            </a:r>
            <a:r>
              <a:rPr lang="ja-JP" altLang="en-US" sz="3200" dirty="0" smtClean="0">
                <a:solidFill>
                  <a:srgbClr val="FF0000"/>
                </a:solidFill>
              </a:rPr>
              <a:t>赤</a:t>
            </a:r>
            <a:endParaRPr kumimoji="1" lang="en-US" altLang="ja-JP" sz="3200" dirty="0" smtClean="0">
              <a:solidFill>
                <a:srgbClr val="FF0000"/>
              </a:solidFill>
            </a:endParaRPr>
          </a:p>
        </p:txBody>
      </p:sp>
      <p:cxnSp>
        <p:nvCxnSpPr>
          <p:cNvPr id="8" name="直線コネクタ 7"/>
          <p:cNvCxnSpPr/>
          <p:nvPr/>
        </p:nvCxnSpPr>
        <p:spPr>
          <a:xfrm>
            <a:off x="4572000" y="2329841"/>
            <a:ext cx="0" cy="4183693"/>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 name="円/楕円 28"/>
          <p:cNvSpPr/>
          <p:nvPr/>
        </p:nvSpPr>
        <p:spPr>
          <a:xfrm>
            <a:off x="5715108" y="332971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円/楕円 29"/>
          <p:cNvSpPr/>
          <p:nvPr/>
        </p:nvSpPr>
        <p:spPr>
          <a:xfrm>
            <a:off x="5753722" y="336666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6707744" y="270022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3" name="円/楕円 32"/>
          <p:cNvSpPr/>
          <p:nvPr/>
        </p:nvSpPr>
        <p:spPr>
          <a:xfrm>
            <a:off x="6172570" y="270022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5" name="直線コネクタ 34"/>
          <p:cNvCxnSpPr>
            <a:stCxn id="33" idx="2"/>
            <a:endCxn id="30" idx="0"/>
          </p:cNvCxnSpPr>
          <p:nvPr/>
        </p:nvCxnSpPr>
        <p:spPr>
          <a:xfrm flipH="1">
            <a:off x="5897722" y="284422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 name="直線コネクタ 35"/>
          <p:cNvCxnSpPr>
            <a:stCxn id="30" idx="4"/>
            <a:endCxn id="42" idx="2"/>
          </p:cNvCxnSpPr>
          <p:nvPr/>
        </p:nvCxnSpPr>
        <p:spPr>
          <a:xfrm>
            <a:off x="5897722" y="365466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 name="直線コネクタ 37"/>
          <p:cNvCxnSpPr>
            <a:stCxn id="33" idx="6"/>
            <a:endCxn id="32" idx="2"/>
          </p:cNvCxnSpPr>
          <p:nvPr/>
        </p:nvCxnSpPr>
        <p:spPr>
          <a:xfrm>
            <a:off x="6460570" y="284422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2" idx="6"/>
          </p:cNvCxnSpPr>
          <p:nvPr/>
        </p:nvCxnSpPr>
        <p:spPr>
          <a:xfrm>
            <a:off x="6995744" y="284422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1" name="円/楕円 40"/>
          <p:cNvSpPr/>
          <p:nvPr/>
        </p:nvSpPr>
        <p:spPr>
          <a:xfrm>
            <a:off x="6707744" y="392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2" name="円/楕円 41"/>
          <p:cNvSpPr/>
          <p:nvPr/>
        </p:nvSpPr>
        <p:spPr>
          <a:xfrm>
            <a:off x="6172570" y="39202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4" name="直線コネクタ 43"/>
          <p:cNvCxnSpPr>
            <a:stCxn id="42" idx="6"/>
            <a:endCxn id="41" idx="2"/>
          </p:cNvCxnSpPr>
          <p:nvPr/>
        </p:nvCxnSpPr>
        <p:spPr>
          <a:xfrm>
            <a:off x="6460570" y="40642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41" idx="6"/>
          </p:cNvCxnSpPr>
          <p:nvPr/>
        </p:nvCxnSpPr>
        <p:spPr>
          <a:xfrm>
            <a:off x="6995744" y="40642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47" name="テキスト ボックス 46"/>
              <p:cNvSpPr txBox="1"/>
              <p:nvPr/>
            </p:nvSpPr>
            <p:spPr>
              <a:xfrm>
                <a:off x="5413907" y="281264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p:sp>
            <p:nvSpPr>
              <p:cNvPr id="47" name="テキスト ボックス 46"/>
              <p:cNvSpPr txBox="1">
                <a:spLocks noRot="1" noChangeAspect="1" noMove="1" noResize="1" noEditPoints="1" noAdjustHandles="1" noChangeArrowheads="1" noChangeShapeType="1" noTextEdit="1"/>
              </p:cNvSpPr>
              <p:nvPr/>
            </p:nvSpPr>
            <p:spPr>
              <a:xfrm>
                <a:off x="5413907" y="2812647"/>
                <a:ext cx="64197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8" name="テキスト ボックス 47"/>
          <p:cNvSpPr txBox="1"/>
          <p:nvPr/>
        </p:nvSpPr>
        <p:spPr>
          <a:xfrm>
            <a:off x="5319443" y="5623943"/>
            <a:ext cx="3047317" cy="584775"/>
          </a:xfrm>
          <a:prstGeom prst="rect">
            <a:avLst/>
          </a:prstGeom>
          <a:noFill/>
        </p:spPr>
        <p:txBody>
          <a:bodyPr wrap="square" rtlCol="0">
            <a:spAutoFit/>
          </a:bodyPr>
          <a:lstStyle/>
          <a:p>
            <a:r>
              <a:rPr kumimoji="1" lang="ja-JP" altLang="en-US" sz="3200" dirty="0" smtClean="0"/>
              <a:t>黒</a:t>
            </a:r>
            <a:r>
              <a:rPr lang="ja-JP" altLang="en-US" sz="3200" dirty="0" smtClean="0"/>
              <a:t>→</a:t>
            </a:r>
            <a:r>
              <a:rPr lang="ja-JP" altLang="en-US" sz="3200" dirty="0" smtClean="0">
                <a:solidFill>
                  <a:srgbClr val="0070C0"/>
                </a:solidFill>
              </a:rPr>
              <a:t>青</a:t>
            </a:r>
            <a:r>
              <a:rPr lang="ja-JP" altLang="en-US" sz="3200" dirty="0" smtClean="0"/>
              <a:t>→白→</a:t>
            </a:r>
            <a:r>
              <a:rPr lang="ja-JP" altLang="en-US" sz="3200" dirty="0" smtClean="0">
                <a:solidFill>
                  <a:srgbClr val="FF0000"/>
                </a:solidFill>
              </a:rPr>
              <a:t>赤</a:t>
            </a:r>
            <a:endParaRPr kumimoji="1" lang="en-US" altLang="ja-JP" sz="3200" dirty="0" smtClean="0">
              <a:solidFill>
                <a:srgbClr val="FF0000"/>
              </a:solidFill>
            </a:endParaRPr>
          </a:p>
        </p:txBody>
      </p:sp>
    </p:spTree>
    <p:extLst>
      <p:ext uri="{BB962C8B-B14F-4D97-AF65-F5344CB8AC3E}">
        <p14:creationId xmlns:p14="http://schemas.microsoft.com/office/powerpoint/2010/main" val="5367781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a:t>
            </a:r>
            <a:r>
              <a:rPr lang="ja-JP" altLang="en-US" dirty="0"/>
              <a:t>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54</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smtClean="0"/>
              <a:t>先手が</a:t>
            </a:r>
            <a:endParaRPr kumimoji="1" lang="ja-JP" altLang="en-US" sz="2800" dirty="0"/>
          </a:p>
        </p:txBody>
      </p:sp>
      <mc:AlternateContent xmlns:mc="http://schemas.openxmlformats.org/markup-compatibility/2006">
        <mc:Choice xmlns:a14="http://schemas.microsoft.com/office/drawing/2010/main"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smtClean="0"/>
              <a:t>黒</a:t>
            </a:r>
            <a:r>
              <a:rPr lang="ja-JP" altLang="en-US" sz="3200" dirty="0" smtClean="0"/>
              <a:t>→</a:t>
            </a:r>
            <a:r>
              <a:rPr lang="ja-JP" altLang="en-US" sz="3200" dirty="0" smtClean="0">
                <a:solidFill>
                  <a:srgbClr val="0070C0"/>
                </a:solidFill>
              </a:rPr>
              <a:t>青</a:t>
            </a:r>
            <a:r>
              <a:rPr lang="ja-JP" altLang="en-US" sz="3200" dirty="0" smtClean="0"/>
              <a:t>→白→</a:t>
            </a:r>
            <a:r>
              <a:rPr lang="ja-JP" altLang="en-US" sz="3200" dirty="0" smtClean="0">
                <a:solidFill>
                  <a:srgbClr val="FF0000"/>
                </a:solidFill>
              </a:rPr>
              <a:t>赤</a:t>
            </a:r>
            <a:endParaRPr kumimoji="1" lang="en-US" altLang="ja-JP" sz="3200" dirty="0" smtClean="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smtClean="0"/>
              <a:t>と宣言した場合</a:t>
            </a:r>
            <a:endParaRPr kumimoji="1" lang="en-US" altLang="ja-JP" sz="2800" dirty="0" smtClean="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smtClean="0"/>
              <a:t>黒</a:t>
            </a:r>
            <a:r>
              <a:rPr lang="ja-JP" altLang="en-US" sz="3200" dirty="0" smtClean="0"/>
              <a:t>→</a:t>
            </a:r>
            <a:r>
              <a:rPr lang="ja-JP" altLang="en-US" sz="3200" dirty="0" smtClean="0">
                <a:solidFill>
                  <a:srgbClr val="FF0000"/>
                </a:solidFill>
              </a:rPr>
              <a:t>赤</a:t>
            </a:r>
            <a:r>
              <a:rPr lang="ja-JP" altLang="en-US" sz="3200" dirty="0" smtClean="0"/>
              <a:t>→白→</a:t>
            </a:r>
            <a:r>
              <a:rPr lang="ja-JP" altLang="en-US" sz="3200" dirty="0" smtClean="0">
                <a:solidFill>
                  <a:srgbClr val="FF0000"/>
                </a:solidFill>
              </a:rPr>
              <a:t>赤</a:t>
            </a:r>
            <a:endParaRPr kumimoji="1" lang="en-US" altLang="ja-JP" sz="3200" dirty="0" smtClean="0">
              <a:solidFill>
                <a:srgbClr val="FF0000"/>
              </a:solidFill>
            </a:endParaRPr>
          </a:p>
        </p:txBody>
      </p:sp>
      <p:cxnSp>
        <p:nvCxnSpPr>
          <p:cNvPr id="8" name="直線コネクタ 7"/>
          <p:cNvCxnSpPr/>
          <p:nvPr/>
        </p:nvCxnSpPr>
        <p:spPr>
          <a:xfrm>
            <a:off x="4572000" y="2329841"/>
            <a:ext cx="0" cy="4183693"/>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 name="円/楕円 28"/>
          <p:cNvSpPr/>
          <p:nvPr/>
        </p:nvSpPr>
        <p:spPr>
          <a:xfrm>
            <a:off x="5715108" y="332971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円/楕円 29"/>
          <p:cNvSpPr/>
          <p:nvPr/>
        </p:nvSpPr>
        <p:spPr>
          <a:xfrm>
            <a:off x="5753722" y="336666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6707744" y="270022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3" name="円/楕円 32"/>
          <p:cNvSpPr/>
          <p:nvPr/>
        </p:nvSpPr>
        <p:spPr>
          <a:xfrm>
            <a:off x="6172570" y="270022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5" name="直線コネクタ 34"/>
          <p:cNvCxnSpPr>
            <a:stCxn id="33" idx="2"/>
            <a:endCxn id="30" idx="0"/>
          </p:cNvCxnSpPr>
          <p:nvPr/>
        </p:nvCxnSpPr>
        <p:spPr>
          <a:xfrm flipH="1">
            <a:off x="5897722" y="284422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 name="直線コネクタ 35"/>
          <p:cNvCxnSpPr>
            <a:stCxn id="30" idx="4"/>
            <a:endCxn id="42" idx="2"/>
          </p:cNvCxnSpPr>
          <p:nvPr/>
        </p:nvCxnSpPr>
        <p:spPr>
          <a:xfrm>
            <a:off x="5897722" y="365466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 name="直線コネクタ 37"/>
          <p:cNvCxnSpPr>
            <a:stCxn id="33" idx="6"/>
            <a:endCxn id="32" idx="2"/>
          </p:cNvCxnSpPr>
          <p:nvPr/>
        </p:nvCxnSpPr>
        <p:spPr>
          <a:xfrm>
            <a:off x="6460570" y="284422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2" idx="6"/>
          </p:cNvCxnSpPr>
          <p:nvPr/>
        </p:nvCxnSpPr>
        <p:spPr>
          <a:xfrm>
            <a:off x="6995744" y="284422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1" name="円/楕円 40"/>
          <p:cNvSpPr/>
          <p:nvPr/>
        </p:nvSpPr>
        <p:spPr>
          <a:xfrm>
            <a:off x="6707744" y="392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2" name="円/楕円 41"/>
          <p:cNvSpPr/>
          <p:nvPr/>
        </p:nvSpPr>
        <p:spPr>
          <a:xfrm>
            <a:off x="6172570" y="39202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4" name="直線コネクタ 43"/>
          <p:cNvCxnSpPr>
            <a:stCxn id="42" idx="6"/>
            <a:endCxn id="41" idx="2"/>
          </p:cNvCxnSpPr>
          <p:nvPr/>
        </p:nvCxnSpPr>
        <p:spPr>
          <a:xfrm>
            <a:off x="6460570" y="40642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41" idx="6"/>
          </p:cNvCxnSpPr>
          <p:nvPr/>
        </p:nvCxnSpPr>
        <p:spPr>
          <a:xfrm>
            <a:off x="6995744" y="40642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47" name="テキスト ボックス 46"/>
              <p:cNvSpPr txBox="1"/>
              <p:nvPr/>
            </p:nvSpPr>
            <p:spPr>
              <a:xfrm>
                <a:off x="5413907" y="281264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p:sp>
            <p:nvSpPr>
              <p:cNvPr id="47" name="テキスト ボックス 46"/>
              <p:cNvSpPr txBox="1">
                <a:spLocks noRot="1" noChangeAspect="1" noMove="1" noResize="1" noEditPoints="1" noAdjustHandles="1" noChangeArrowheads="1" noChangeShapeType="1" noTextEdit="1"/>
              </p:cNvSpPr>
              <p:nvPr/>
            </p:nvSpPr>
            <p:spPr>
              <a:xfrm>
                <a:off x="5413907" y="2812647"/>
                <a:ext cx="64197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8" name="テキスト ボックス 47"/>
          <p:cNvSpPr txBox="1"/>
          <p:nvPr/>
        </p:nvSpPr>
        <p:spPr>
          <a:xfrm>
            <a:off x="5319443" y="5623943"/>
            <a:ext cx="3047317" cy="584775"/>
          </a:xfrm>
          <a:prstGeom prst="rect">
            <a:avLst/>
          </a:prstGeom>
          <a:noFill/>
        </p:spPr>
        <p:txBody>
          <a:bodyPr wrap="square" rtlCol="0">
            <a:spAutoFit/>
          </a:bodyPr>
          <a:lstStyle/>
          <a:p>
            <a:r>
              <a:rPr kumimoji="1" lang="ja-JP" altLang="en-US" sz="3200" dirty="0" smtClean="0"/>
              <a:t>黒</a:t>
            </a:r>
            <a:r>
              <a:rPr lang="ja-JP" altLang="en-US" sz="3200" dirty="0" smtClean="0"/>
              <a:t>→</a:t>
            </a:r>
            <a:r>
              <a:rPr lang="ja-JP" altLang="en-US" sz="3200" dirty="0" smtClean="0">
                <a:solidFill>
                  <a:srgbClr val="0070C0"/>
                </a:solidFill>
              </a:rPr>
              <a:t>青</a:t>
            </a:r>
            <a:r>
              <a:rPr lang="ja-JP" altLang="en-US" sz="3200" dirty="0" smtClean="0"/>
              <a:t>→白→</a:t>
            </a:r>
            <a:r>
              <a:rPr lang="ja-JP" altLang="en-US" sz="3200" dirty="0" smtClean="0">
                <a:solidFill>
                  <a:srgbClr val="FF0000"/>
                </a:solidFill>
              </a:rPr>
              <a:t>赤</a:t>
            </a:r>
            <a:endParaRPr kumimoji="1" lang="en-US" altLang="ja-JP" sz="3200" dirty="0" smtClean="0">
              <a:solidFill>
                <a:srgbClr val="FF0000"/>
              </a:solidFill>
            </a:endParaRPr>
          </a:p>
        </p:txBody>
      </p:sp>
    </p:spTree>
    <p:extLst>
      <p:ext uri="{BB962C8B-B14F-4D97-AF65-F5344CB8AC3E}">
        <p14:creationId xmlns:p14="http://schemas.microsoft.com/office/powerpoint/2010/main" val="390963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a:t>
            </a:r>
            <a:r>
              <a:rPr lang="ja-JP" altLang="en-US" dirty="0"/>
              <a:t>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55</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smtClean="0"/>
              <a:t>先手が</a:t>
            </a:r>
            <a:endParaRPr kumimoji="1" lang="ja-JP" altLang="en-US" sz="2800" dirty="0"/>
          </a:p>
        </p:txBody>
      </p:sp>
      <mc:AlternateContent xmlns:mc="http://schemas.openxmlformats.org/markup-compatibility/2006">
        <mc:Choice xmlns:a14="http://schemas.microsoft.com/office/drawing/2010/main"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smtClean="0"/>
              <a:t>黒</a:t>
            </a:r>
            <a:r>
              <a:rPr lang="ja-JP" altLang="en-US" sz="3200" dirty="0" smtClean="0"/>
              <a:t>→</a:t>
            </a:r>
            <a:r>
              <a:rPr lang="ja-JP" altLang="en-US" sz="3200" dirty="0" smtClean="0">
                <a:solidFill>
                  <a:srgbClr val="0070C0"/>
                </a:solidFill>
              </a:rPr>
              <a:t>青</a:t>
            </a:r>
            <a:r>
              <a:rPr lang="ja-JP" altLang="en-US" sz="3200" dirty="0" smtClean="0"/>
              <a:t>→白→</a:t>
            </a:r>
            <a:r>
              <a:rPr lang="ja-JP" altLang="en-US" sz="3200" dirty="0" smtClean="0">
                <a:solidFill>
                  <a:srgbClr val="FF0000"/>
                </a:solidFill>
              </a:rPr>
              <a:t>赤</a:t>
            </a:r>
            <a:endParaRPr kumimoji="1" lang="en-US" altLang="ja-JP" sz="3200" dirty="0" smtClean="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smtClean="0"/>
              <a:t>と宣言した場合</a:t>
            </a:r>
            <a:endParaRPr kumimoji="1" lang="en-US" altLang="ja-JP" sz="2800" dirty="0" smtClean="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smtClean="0"/>
              <a:t>黒</a:t>
            </a:r>
            <a:r>
              <a:rPr lang="ja-JP" altLang="en-US" sz="3200" dirty="0" smtClean="0"/>
              <a:t>→</a:t>
            </a:r>
            <a:r>
              <a:rPr lang="ja-JP" altLang="en-US" sz="3200" dirty="0" smtClean="0">
                <a:solidFill>
                  <a:srgbClr val="FF0000"/>
                </a:solidFill>
              </a:rPr>
              <a:t>赤</a:t>
            </a:r>
            <a:r>
              <a:rPr lang="ja-JP" altLang="en-US" sz="3200" dirty="0" smtClean="0"/>
              <a:t>→白→</a:t>
            </a:r>
            <a:r>
              <a:rPr lang="ja-JP" altLang="en-US" sz="3200" dirty="0" smtClean="0">
                <a:solidFill>
                  <a:srgbClr val="FF0000"/>
                </a:solidFill>
              </a:rPr>
              <a:t>赤</a:t>
            </a:r>
            <a:endParaRPr kumimoji="1" lang="en-US" altLang="ja-JP" sz="3200" dirty="0" smtClean="0">
              <a:solidFill>
                <a:srgbClr val="FF0000"/>
              </a:solidFill>
            </a:endParaRPr>
          </a:p>
        </p:txBody>
      </p:sp>
      <p:cxnSp>
        <p:nvCxnSpPr>
          <p:cNvPr id="8" name="直線コネクタ 7"/>
          <p:cNvCxnSpPr/>
          <p:nvPr/>
        </p:nvCxnSpPr>
        <p:spPr>
          <a:xfrm>
            <a:off x="4572000" y="2329841"/>
            <a:ext cx="0" cy="4183693"/>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 name="円/楕円 28"/>
          <p:cNvSpPr/>
          <p:nvPr/>
        </p:nvSpPr>
        <p:spPr>
          <a:xfrm>
            <a:off x="5715108" y="332971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円/楕円 29"/>
          <p:cNvSpPr/>
          <p:nvPr/>
        </p:nvSpPr>
        <p:spPr>
          <a:xfrm>
            <a:off x="5753722" y="336666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6707744" y="270022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3" name="円/楕円 32"/>
          <p:cNvSpPr/>
          <p:nvPr/>
        </p:nvSpPr>
        <p:spPr>
          <a:xfrm>
            <a:off x="6172570" y="270022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5" name="直線コネクタ 34"/>
          <p:cNvCxnSpPr>
            <a:stCxn id="33" idx="2"/>
            <a:endCxn id="30" idx="0"/>
          </p:cNvCxnSpPr>
          <p:nvPr/>
        </p:nvCxnSpPr>
        <p:spPr>
          <a:xfrm flipH="1">
            <a:off x="5897722" y="284422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 name="直線コネクタ 35"/>
          <p:cNvCxnSpPr>
            <a:stCxn id="30" idx="4"/>
            <a:endCxn id="42" idx="2"/>
          </p:cNvCxnSpPr>
          <p:nvPr/>
        </p:nvCxnSpPr>
        <p:spPr>
          <a:xfrm>
            <a:off x="5897722" y="365466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 name="直線コネクタ 37"/>
          <p:cNvCxnSpPr>
            <a:stCxn id="33" idx="6"/>
            <a:endCxn id="32" idx="2"/>
          </p:cNvCxnSpPr>
          <p:nvPr/>
        </p:nvCxnSpPr>
        <p:spPr>
          <a:xfrm>
            <a:off x="6460570" y="284422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2" idx="6"/>
          </p:cNvCxnSpPr>
          <p:nvPr/>
        </p:nvCxnSpPr>
        <p:spPr>
          <a:xfrm>
            <a:off x="6995744" y="284422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1" name="円/楕円 40"/>
          <p:cNvSpPr/>
          <p:nvPr/>
        </p:nvSpPr>
        <p:spPr>
          <a:xfrm>
            <a:off x="6707744" y="392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2" name="円/楕円 41"/>
          <p:cNvSpPr/>
          <p:nvPr/>
        </p:nvSpPr>
        <p:spPr>
          <a:xfrm>
            <a:off x="6172570" y="39202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4" name="直線コネクタ 43"/>
          <p:cNvCxnSpPr>
            <a:stCxn id="42" idx="6"/>
            <a:endCxn id="41" idx="2"/>
          </p:cNvCxnSpPr>
          <p:nvPr/>
        </p:nvCxnSpPr>
        <p:spPr>
          <a:xfrm>
            <a:off x="6460570" y="40642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41" idx="6"/>
          </p:cNvCxnSpPr>
          <p:nvPr/>
        </p:nvCxnSpPr>
        <p:spPr>
          <a:xfrm>
            <a:off x="6995744" y="40642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47" name="テキスト ボックス 46"/>
              <p:cNvSpPr txBox="1"/>
              <p:nvPr/>
            </p:nvSpPr>
            <p:spPr>
              <a:xfrm>
                <a:off x="5413907" y="281264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p:sp>
            <p:nvSpPr>
              <p:cNvPr id="47" name="テキスト ボックス 46"/>
              <p:cNvSpPr txBox="1">
                <a:spLocks noRot="1" noChangeAspect="1" noMove="1" noResize="1" noEditPoints="1" noAdjustHandles="1" noChangeArrowheads="1" noChangeShapeType="1" noTextEdit="1"/>
              </p:cNvSpPr>
              <p:nvPr/>
            </p:nvSpPr>
            <p:spPr>
              <a:xfrm>
                <a:off x="5413907" y="2812647"/>
                <a:ext cx="64197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8" name="テキスト ボックス 47"/>
          <p:cNvSpPr txBox="1"/>
          <p:nvPr/>
        </p:nvSpPr>
        <p:spPr>
          <a:xfrm>
            <a:off x="5319443" y="5623943"/>
            <a:ext cx="3047317" cy="584775"/>
          </a:xfrm>
          <a:prstGeom prst="rect">
            <a:avLst/>
          </a:prstGeom>
          <a:noFill/>
        </p:spPr>
        <p:txBody>
          <a:bodyPr wrap="square" rtlCol="0">
            <a:spAutoFit/>
          </a:bodyPr>
          <a:lstStyle/>
          <a:p>
            <a:r>
              <a:rPr kumimoji="1" lang="ja-JP" altLang="en-US" sz="3200" dirty="0" smtClean="0"/>
              <a:t>黒</a:t>
            </a:r>
            <a:r>
              <a:rPr lang="ja-JP" altLang="en-US" sz="3200" dirty="0" smtClean="0"/>
              <a:t>→</a:t>
            </a:r>
            <a:r>
              <a:rPr lang="ja-JP" altLang="en-US" sz="3200" dirty="0" smtClean="0">
                <a:solidFill>
                  <a:srgbClr val="0070C0"/>
                </a:solidFill>
              </a:rPr>
              <a:t>青</a:t>
            </a:r>
            <a:r>
              <a:rPr lang="ja-JP" altLang="en-US" sz="3200" dirty="0" smtClean="0"/>
              <a:t>→白→</a:t>
            </a:r>
            <a:r>
              <a:rPr lang="ja-JP" altLang="en-US" sz="3200" dirty="0" smtClean="0">
                <a:solidFill>
                  <a:srgbClr val="FF0000"/>
                </a:solidFill>
              </a:rPr>
              <a:t>赤</a:t>
            </a:r>
            <a:endParaRPr kumimoji="1" lang="en-US" altLang="ja-JP" sz="3200" dirty="0" smtClean="0">
              <a:solidFill>
                <a:srgbClr val="FF0000"/>
              </a:solidFill>
            </a:endParaRPr>
          </a:p>
        </p:txBody>
      </p:sp>
    </p:spTree>
    <p:extLst>
      <p:ext uri="{BB962C8B-B14F-4D97-AF65-F5344CB8AC3E}">
        <p14:creationId xmlns:p14="http://schemas.microsoft.com/office/powerpoint/2010/main" val="31707069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a:t>
            </a:r>
            <a:r>
              <a:rPr lang="ja-JP" altLang="en-US" dirty="0"/>
              <a:t>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56</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smtClean="0"/>
              <a:t>先手が</a:t>
            </a:r>
            <a:endParaRPr kumimoji="1" lang="ja-JP" altLang="en-US" sz="2800" dirty="0"/>
          </a:p>
        </p:txBody>
      </p:sp>
      <mc:AlternateContent xmlns:mc="http://schemas.openxmlformats.org/markup-compatibility/2006">
        <mc:Choice xmlns:a14="http://schemas.microsoft.com/office/drawing/2010/main"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smtClean="0"/>
              <a:t>黒</a:t>
            </a:r>
            <a:r>
              <a:rPr lang="ja-JP" altLang="en-US" sz="3200" dirty="0" smtClean="0"/>
              <a:t>→</a:t>
            </a:r>
            <a:r>
              <a:rPr lang="ja-JP" altLang="en-US" sz="3200" dirty="0" smtClean="0">
                <a:solidFill>
                  <a:srgbClr val="0070C0"/>
                </a:solidFill>
              </a:rPr>
              <a:t>青</a:t>
            </a:r>
            <a:r>
              <a:rPr lang="ja-JP" altLang="en-US" sz="3200" dirty="0" smtClean="0"/>
              <a:t>→白→</a:t>
            </a:r>
            <a:r>
              <a:rPr lang="ja-JP" altLang="en-US" sz="3200" dirty="0" smtClean="0">
                <a:solidFill>
                  <a:srgbClr val="FF0000"/>
                </a:solidFill>
              </a:rPr>
              <a:t>赤</a:t>
            </a:r>
            <a:endParaRPr kumimoji="1" lang="en-US" altLang="ja-JP" sz="3200" dirty="0" smtClean="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smtClean="0"/>
              <a:t>と宣言した場合</a:t>
            </a:r>
            <a:endParaRPr kumimoji="1" lang="en-US" altLang="ja-JP" sz="2800" dirty="0" smtClean="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smtClean="0"/>
              <a:t>黒</a:t>
            </a:r>
            <a:r>
              <a:rPr lang="ja-JP" altLang="en-US" sz="3200" dirty="0" smtClean="0"/>
              <a:t>→</a:t>
            </a:r>
            <a:r>
              <a:rPr lang="ja-JP" altLang="en-US" sz="3200" dirty="0" smtClean="0">
                <a:solidFill>
                  <a:srgbClr val="FF0000"/>
                </a:solidFill>
              </a:rPr>
              <a:t>赤</a:t>
            </a:r>
            <a:r>
              <a:rPr lang="ja-JP" altLang="en-US" sz="3200" dirty="0" smtClean="0"/>
              <a:t>→白→</a:t>
            </a:r>
            <a:r>
              <a:rPr lang="ja-JP" altLang="en-US" sz="3200" dirty="0" smtClean="0">
                <a:solidFill>
                  <a:srgbClr val="FF0000"/>
                </a:solidFill>
              </a:rPr>
              <a:t>赤</a:t>
            </a:r>
            <a:endParaRPr kumimoji="1" lang="en-US" altLang="ja-JP" sz="3200" dirty="0" smtClean="0">
              <a:solidFill>
                <a:srgbClr val="FF0000"/>
              </a:solidFill>
            </a:endParaRPr>
          </a:p>
        </p:txBody>
      </p:sp>
      <p:cxnSp>
        <p:nvCxnSpPr>
          <p:cNvPr id="8" name="直線コネクタ 7"/>
          <p:cNvCxnSpPr/>
          <p:nvPr/>
        </p:nvCxnSpPr>
        <p:spPr>
          <a:xfrm>
            <a:off x="4572000" y="2329841"/>
            <a:ext cx="0" cy="4183693"/>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 name="円/楕円 28"/>
          <p:cNvSpPr/>
          <p:nvPr/>
        </p:nvSpPr>
        <p:spPr>
          <a:xfrm>
            <a:off x="5715108" y="332971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円/楕円 29"/>
          <p:cNvSpPr/>
          <p:nvPr/>
        </p:nvSpPr>
        <p:spPr>
          <a:xfrm>
            <a:off x="5753722" y="336666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6707744" y="270022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3" name="円/楕円 32"/>
          <p:cNvSpPr/>
          <p:nvPr/>
        </p:nvSpPr>
        <p:spPr>
          <a:xfrm>
            <a:off x="6172570" y="270022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5" name="直線コネクタ 34"/>
          <p:cNvCxnSpPr>
            <a:stCxn id="33" idx="2"/>
            <a:endCxn id="30" idx="0"/>
          </p:cNvCxnSpPr>
          <p:nvPr/>
        </p:nvCxnSpPr>
        <p:spPr>
          <a:xfrm flipH="1">
            <a:off x="5897722" y="284422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 name="直線コネクタ 35"/>
          <p:cNvCxnSpPr>
            <a:stCxn id="30" idx="4"/>
            <a:endCxn id="42" idx="2"/>
          </p:cNvCxnSpPr>
          <p:nvPr/>
        </p:nvCxnSpPr>
        <p:spPr>
          <a:xfrm>
            <a:off x="5897722" y="365466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 name="直線コネクタ 37"/>
          <p:cNvCxnSpPr>
            <a:stCxn id="33" idx="6"/>
            <a:endCxn id="32" idx="2"/>
          </p:cNvCxnSpPr>
          <p:nvPr/>
        </p:nvCxnSpPr>
        <p:spPr>
          <a:xfrm>
            <a:off x="6460570" y="284422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2" idx="6"/>
          </p:cNvCxnSpPr>
          <p:nvPr/>
        </p:nvCxnSpPr>
        <p:spPr>
          <a:xfrm>
            <a:off x="6995744" y="284422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1" name="円/楕円 40"/>
          <p:cNvSpPr/>
          <p:nvPr/>
        </p:nvSpPr>
        <p:spPr>
          <a:xfrm>
            <a:off x="6707744" y="392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2" name="円/楕円 41"/>
          <p:cNvSpPr/>
          <p:nvPr/>
        </p:nvSpPr>
        <p:spPr>
          <a:xfrm>
            <a:off x="6172570" y="392024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4" name="直線コネクタ 43"/>
          <p:cNvCxnSpPr>
            <a:stCxn id="42" idx="6"/>
            <a:endCxn id="41" idx="2"/>
          </p:cNvCxnSpPr>
          <p:nvPr/>
        </p:nvCxnSpPr>
        <p:spPr>
          <a:xfrm>
            <a:off x="6460570" y="40642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41" idx="6"/>
          </p:cNvCxnSpPr>
          <p:nvPr/>
        </p:nvCxnSpPr>
        <p:spPr>
          <a:xfrm>
            <a:off x="6995744" y="40642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47" name="テキスト ボックス 46"/>
              <p:cNvSpPr txBox="1"/>
              <p:nvPr/>
            </p:nvSpPr>
            <p:spPr>
              <a:xfrm>
                <a:off x="5413907" y="281264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p:sp>
            <p:nvSpPr>
              <p:cNvPr id="47" name="テキスト ボックス 46"/>
              <p:cNvSpPr txBox="1">
                <a:spLocks noRot="1" noChangeAspect="1" noMove="1" noResize="1" noEditPoints="1" noAdjustHandles="1" noChangeArrowheads="1" noChangeShapeType="1" noTextEdit="1"/>
              </p:cNvSpPr>
              <p:nvPr/>
            </p:nvSpPr>
            <p:spPr>
              <a:xfrm>
                <a:off x="5413907" y="2812647"/>
                <a:ext cx="64197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8" name="テキスト ボックス 47"/>
          <p:cNvSpPr txBox="1"/>
          <p:nvPr/>
        </p:nvSpPr>
        <p:spPr>
          <a:xfrm>
            <a:off x="5319443" y="5623943"/>
            <a:ext cx="3047317" cy="584775"/>
          </a:xfrm>
          <a:prstGeom prst="rect">
            <a:avLst/>
          </a:prstGeom>
          <a:noFill/>
        </p:spPr>
        <p:txBody>
          <a:bodyPr wrap="square" rtlCol="0">
            <a:spAutoFit/>
          </a:bodyPr>
          <a:lstStyle/>
          <a:p>
            <a:r>
              <a:rPr kumimoji="1" lang="ja-JP" altLang="en-US" sz="3200" dirty="0" smtClean="0"/>
              <a:t>黒</a:t>
            </a:r>
            <a:r>
              <a:rPr lang="ja-JP" altLang="en-US" sz="3200" dirty="0" smtClean="0"/>
              <a:t>→</a:t>
            </a:r>
            <a:r>
              <a:rPr lang="ja-JP" altLang="en-US" sz="3200" dirty="0" smtClean="0">
                <a:solidFill>
                  <a:srgbClr val="0070C0"/>
                </a:solidFill>
              </a:rPr>
              <a:t>青</a:t>
            </a:r>
            <a:r>
              <a:rPr lang="ja-JP" altLang="en-US" sz="3200" dirty="0" smtClean="0"/>
              <a:t>→白→</a:t>
            </a:r>
            <a:r>
              <a:rPr lang="ja-JP" altLang="en-US" sz="3200" dirty="0" smtClean="0">
                <a:solidFill>
                  <a:srgbClr val="FF0000"/>
                </a:solidFill>
              </a:rPr>
              <a:t>赤</a:t>
            </a:r>
            <a:endParaRPr kumimoji="1" lang="en-US" altLang="ja-JP" sz="3200" dirty="0" smtClean="0">
              <a:solidFill>
                <a:srgbClr val="FF0000"/>
              </a:solidFill>
            </a:endParaRPr>
          </a:p>
        </p:txBody>
      </p:sp>
    </p:spTree>
    <p:extLst>
      <p:ext uri="{BB962C8B-B14F-4D97-AF65-F5344CB8AC3E}">
        <p14:creationId xmlns:p14="http://schemas.microsoft.com/office/powerpoint/2010/main" val="39534200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a:t>
            </a:r>
            <a:r>
              <a:rPr lang="ja-JP" altLang="en-US" dirty="0"/>
              <a:t>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57</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smtClean="0"/>
              <a:t>先手が</a:t>
            </a:r>
            <a:endParaRPr kumimoji="1" lang="ja-JP" altLang="en-US" sz="2800" dirty="0"/>
          </a:p>
        </p:txBody>
      </p:sp>
      <mc:AlternateContent xmlns:mc="http://schemas.openxmlformats.org/markup-compatibility/2006">
        <mc:Choice xmlns:a14="http://schemas.microsoft.com/office/drawing/2010/main"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smtClean="0"/>
              <a:t>黒</a:t>
            </a:r>
            <a:r>
              <a:rPr lang="ja-JP" altLang="en-US" sz="3200" dirty="0" smtClean="0"/>
              <a:t>→</a:t>
            </a:r>
            <a:r>
              <a:rPr lang="ja-JP" altLang="en-US" sz="3200" dirty="0" smtClean="0">
                <a:solidFill>
                  <a:srgbClr val="0070C0"/>
                </a:solidFill>
              </a:rPr>
              <a:t>青</a:t>
            </a:r>
            <a:r>
              <a:rPr lang="ja-JP" altLang="en-US" sz="3200" dirty="0" smtClean="0"/>
              <a:t>→白→</a:t>
            </a:r>
            <a:r>
              <a:rPr lang="ja-JP" altLang="en-US" sz="3200" dirty="0" smtClean="0">
                <a:solidFill>
                  <a:srgbClr val="FF0000"/>
                </a:solidFill>
              </a:rPr>
              <a:t>赤</a:t>
            </a:r>
            <a:endParaRPr kumimoji="1" lang="en-US" altLang="ja-JP" sz="3200" dirty="0" smtClean="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smtClean="0"/>
              <a:t>と宣言した場合</a:t>
            </a:r>
            <a:endParaRPr kumimoji="1" lang="en-US" altLang="ja-JP" sz="2800" dirty="0" smtClean="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smtClean="0"/>
              <a:t>黒</a:t>
            </a:r>
            <a:r>
              <a:rPr lang="ja-JP" altLang="en-US" sz="3200" dirty="0" smtClean="0"/>
              <a:t>→</a:t>
            </a:r>
            <a:r>
              <a:rPr lang="ja-JP" altLang="en-US" sz="3200" dirty="0" smtClean="0">
                <a:solidFill>
                  <a:srgbClr val="FF0000"/>
                </a:solidFill>
              </a:rPr>
              <a:t>赤</a:t>
            </a:r>
            <a:r>
              <a:rPr lang="ja-JP" altLang="en-US" sz="3200" dirty="0" smtClean="0"/>
              <a:t>→白→</a:t>
            </a:r>
            <a:r>
              <a:rPr lang="ja-JP" altLang="en-US" sz="3200" dirty="0" smtClean="0">
                <a:solidFill>
                  <a:srgbClr val="FF0000"/>
                </a:solidFill>
              </a:rPr>
              <a:t>赤</a:t>
            </a:r>
            <a:endParaRPr kumimoji="1" lang="en-US" altLang="ja-JP" sz="3200" dirty="0" smtClean="0">
              <a:solidFill>
                <a:srgbClr val="FF0000"/>
              </a:solidFill>
            </a:endParaRPr>
          </a:p>
        </p:txBody>
      </p:sp>
      <p:cxnSp>
        <p:nvCxnSpPr>
          <p:cNvPr id="8" name="直線コネクタ 7"/>
          <p:cNvCxnSpPr/>
          <p:nvPr/>
        </p:nvCxnSpPr>
        <p:spPr>
          <a:xfrm>
            <a:off x="4572000" y="2329841"/>
            <a:ext cx="0" cy="4183693"/>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 name="円/楕円 28"/>
          <p:cNvSpPr/>
          <p:nvPr/>
        </p:nvSpPr>
        <p:spPr>
          <a:xfrm>
            <a:off x="5715108" y="332971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円/楕円 29"/>
          <p:cNvSpPr/>
          <p:nvPr/>
        </p:nvSpPr>
        <p:spPr>
          <a:xfrm>
            <a:off x="5753722" y="336666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6707744" y="270022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3" name="円/楕円 32"/>
          <p:cNvSpPr/>
          <p:nvPr/>
        </p:nvSpPr>
        <p:spPr>
          <a:xfrm>
            <a:off x="6172570" y="270022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5" name="直線コネクタ 34"/>
          <p:cNvCxnSpPr>
            <a:stCxn id="33" idx="2"/>
            <a:endCxn id="30" idx="0"/>
          </p:cNvCxnSpPr>
          <p:nvPr/>
        </p:nvCxnSpPr>
        <p:spPr>
          <a:xfrm flipH="1">
            <a:off x="5897722" y="284422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 name="直線コネクタ 35"/>
          <p:cNvCxnSpPr>
            <a:stCxn id="30" idx="4"/>
            <a:endCxn id="42" idx="2"/>
          </p:cNvCxnSpPr>
          <p:nvPr/>
        </p:nvCxnSpPr>
        <p:spPr>
          <a:xfrm>
            <a:off x="5897722" y="365466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 name="直線コネクタ 37"/>
          <p:cNvCxnSpPr>
            <a:stCxn id="33" idx="6"/>
            <a:endCxn id="32" idx="2"/>
          </p:cNvCxnSpPr>
          <p:nvPr/>
        </p:nvCxnSpPr>
        <p:spPr>
          <a:xfrm>
            <a:off x="6460570" y="284422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2" idx="6"/>
          </p:cNvCxnSpPr>
          <p:nvPr/>
        </p:nvCxnSpPr>
        <p:spPr>
          <a:xfrm>
            <a:off x="6995744" y="284422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1" name="円/楕円 40"/>
          <p:cNvSpPr/>
          <p:nvPr/>
        </p:nvSpPr>
        <p:spPr>
          <a:xfrm>
            <a:off x="6707744" y="392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2" name="円/楕円 41"/>
          <p:cNvSpPr/>
          <p:nvPr/>
        </p:nvSpPr>
        <p:spPr>
          <a:xfrm>
            <a:off x="6172570" y="392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4" name="直線コネクタ 43"/>
          <p:cNvCxnSpPr>
            <a:stCxn id="42" idx="6"/>
            <a:endCxn id="41" idx="2"/>
          </p:cNvCxnSpPr>
          <p:nvPr/>
        </p:nvCxnSpPr>
        <p:spPr>
          <a:xfrm>
            <a:off x="6460570" y="40642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41" idx="6"/>
          </p:cNvCxnSpPr>
          <p:nvPr/>
        </p:nvCxnSpPr>
        <p:spPr>
          <a:xfrm>
            <a:off x="6995744" y="40642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47" name="テキスト ボックス 46"/>
              <p:cNvSpPr txBox="1"/>
              <p:nvPr/>
            </p:nvSpPr>
            <p:spPr>
              <a:xfrm>
                <a:off x="5413907" y="281264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p:sp>
            <p:nvSpPr>
              <p:cNvPr id="47" name="テキスト ボックス 46"/>
              <p:cNvSpPr txBox="1">
                <a:spLocks noRot="1" noChangeAspect="1" noMove="1" noResize="1" noEditPoints="1" noAdjustHandles="1" noChangeArrowheads="1" noChangeShapeType="1" noTextEdit="1"/>
              </p:cNvSpPr>
              <p:nvPr/>
            </p:nvSpPr>
            <p:spPr>
              <a:xfrm>
                <a:off x="5413907" y="2812647"/>
                <a:ext cx="64197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8" name="テキスト ボックス 47"/>
          <p:cNvSpPr txBox="1"/>
          <p:nvPr/>
        </p:nvSpPr>
        <p:spPr>
          <a:xfrm>
            <a:off x="5319443" y="5623943"/>
            <a:ext cx="3047317" cy="584775"/>
          </a:xfrm>
          <a:prstGeom prst="rect">
            <a:avLst/>
          </a:prstGeom>
          <a:noFill/>
        </p:spPr>
        <p:txBody>
          <a:bodyPr wrap="square" rtlCol="0">
            <a:spAutoFit/>
          </a:bodyPr>
          <a:lstStyle/>
          <a:p>
            <a:r>
              <a:rPr kumimoji="1" lang="ja-JP" altLang="en-US" sz="3200" dirty="0" smtClean="0"/>
              <a:t>黒</a:t>
            </a:r>
            <a:r>
              <a:rPr lang="ja-JP" altLang="en-US" sz="3200" dirty="0" smtClean="0"/>
              <a:t>→</a:t>
            </a:r>
            <a:r>
              <a:rPr lang="ja-JP" altLang="en-US" sz="3200" dirty="0" smtClean="0">
                <a:solidFill>
                  <a:srgbClr val="0070C0"/>
                </a:solidFill>
              </a:rPr>
              <a:t>青</a:t>
            </a:r>
            <a:r>
              <a:rPr lang="ja-JP" altLang="en-US" sz="3200" dirty="0" smtClean="0"/>
              <a:t>→白→</a:t>
            </a:r>
            <a:r>
              <a:rPr lang="ja-JP" altLang="en-US" sz="3200" dirty="0" smtClean="0">
                <a:solidFill>
                  <a:srgbClr val="FF0000"/>
                </a:solidFill>
              </a:rPr>
              <a:t>赤</a:t>
            </a:r>
            <a:endParaRPr kumimoji="1" lang="en-US" altLang="ja-JP" sz="3200" dirty="0" smtClean="0">
              <a:solidFill>
                <a:srgbClr val="FF0000"/>
              </a:solidFill>
            </a:endParaRPr>
          </a:p>
        </p:txBody>
      </p:sp>
      <p:sp>
        <p:nvSpPr>
          <p:cNvPr id="7" name="テキスト ボックス 6"/>
          <p:cNvSpPr txBox="1"/>
          <p:nvPr/>
        </p:nvSpPr>
        <p:spPr>
          <a:xfrm>
            <a:off x="744136" y="4686676"/>
            <a:ext cx="7587333" cy="646331"/>
          </a:xfrm>
          <a:prstGeom prst="rect">
            <a:avLst/>
          </a:prstGeom>
          <a:solidFill>
            <a:schemeClr val="bg1"/>
          </a:solidFill>
          <a:ln w="57150">
            <a:solidFill>
              <a:srgbClr val="FF0000"/>
            </a:solidFill>
          </a:ln>
        </p:spPr>
        <p:txBody>
          <a:bodyPr wrap="none" rtlCol="0">
            <a:spAutoFit/>
          </a:bodyPr>
          <a:lstStyle/>
          <a:p>
            <a:r>
              <a:rPr lang="ja-JP" altLang="en-US" sz="3600" dirty="0"/>
              <a:t>後手</a:t>
            </a:r>
            <a:r>
              <a:rPr lang="ja-JP" altLang="en-US" sz="3600" dirty="0" smtClean="0"/>
              <a:t>の邪魔をしつつ領地を広げられる</a:t>
            </a:r>
            <a:endParaRPr kumimoji="1" lang="ja-JP" altLang="en-US" sz="3600" dirty="0"/>
          </a:p>
        </p:txBody>
      </p:sp>
    </p:spTree>
    <p:extLst>
      <p:ext uri="{BB962C8B-B14F-4D97-AF65-F5344CB8AC3E}">
        <p14:creationId xmlns:p14="http://schemas.microsoft.com/office/powerpoint/2010/main" val="8069003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手の制限</a:t>
            </a:r>
            <a:r>
              <a:rPr lang="ja-JP" altLang="en-US" dirty="0"/>
              <a:t>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58</a:t>
            </a:fld>
            <a:endParaRPr lang="ja-JP" altLang="en-US" dirty="0"/>
          </a:p>
        </p:txBody>
      </p:sp>
      <p:sp>
        <p:nvSpPr>
          <p:cNvPr id="7" name="コンテンツ プレースホルダー 6"/>
          <p:cNvSpPr>
            <a:spLocks noGrp="1"/>
          </p:cNvSpPr>
          <p:nvPr>
            <p:ph idx="1"/>
          </p:nvPr>
        </p:nvSpPr>
        <p:spPr>
          <a:xfrm>
            <a:off x="822959" y="758815"/>
            <a:ext cx="7657162" cy="521678"/>
          </a:xfrm>
        </p:spPr>
        <p:txBody>
          <a:bodyPr/>
          <a:lstStyle/>
          <a:p>
            <a:r>
              <a:rPr lang="ja-JP" altLang="en-US" dirty="0" smtClean="0"/>
              <a:t>先手の　黒</a:t>
            </a:r>
            <a:r>
              <a:rPr lang="ja-JP" altLang="en-US" dirty="0"/>
              <a:t>→</a:t>
            </a:r>
            <a:r>
              <a:rPr lang="ja-JP" altLang="en-US" dirty="0">
                <a:solidFill>
                  <a:srgbClr val="0070C0"/>
                </a:solidFill>
              </a:rPr>
              <a:t>青</a:t>
            </a:r>
            <a:r>
              <a:rPr lang="ja-JP" altLang="en-US" dirty="0"/>
              <a:t>→白→</a:t>
            </a:r>
            <a:r>
              <a:rPr lang="ja-JP" altLang="en-US" dirty="0" smtClean="0">
                <a:solidFill>
                  <a:srgbClr val="FF0000"/>
                </a:solidFill>
              </a:rPr>
              <a:t>赤　</a:t>
            </a:r>
            <a:r>
              <a:rPr lang="ja-JP" altLang="en-US" dirty="0" smtClean="0"/>
              <a:t>という手順を阻止したい</a:t>
            </a:r>
            <a:endParaRPr lang="en-US" altLang="ja-JP" dirty="0"/>
          </a:p>
        </p:txBody>
      </p:sp>
      <p:sp>
        <p:nvSpPr>
          <p:cNvPr id="73" name="円/楕円 72"/>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 name="円/楕円 73"/>
          <p:cNvSpPr/>
          <p:nvPr/>
        </p:nvSpPr>
        <p:spPr>
          <a:xfrm>
            <a:off x="1938042"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5" name="円/楕円 74"/>
          <p:cNvSpPr/>
          <p:nvPr/>
        </p:nvSpPr>
        <p:spPr>
          <a:xfrm>
            <a:off x="289206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8" name="円/楕円 77"/>
          <p:cNvSpPr/>
          <p:nvPr/>
        </p:nvSpPr>
        <p:spPr>
          <a:xfrm>
            <a:off x="2356890"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3427239"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1" name="直線コネクタ 80"/>
          <p:cNvCxnSpPr>
            <a:stCxn id="78" idx="2"/>
            <a:endCxn id="74"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p:cNvCxnSpPr>
            <a:stCxn id="74" idx="4"/>
            <a:endCxn id="142"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p:cNvCxnSpPr>
            <a:stCxn id="78" idx="6"/>
            <a:endCxn id="75"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4" name="直線コネクタ 83"/>
          <p:cNvCxnSpPr>
            <a:stCxn id="75" idx="6"/>
            <a:endCxn id="80"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0" idx="6"/>
            <a:endCxn id="150"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6" name="円/楕円 8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7" name="円/楕円 86"/>
          <p:cNvSpPr/>
          <p:nvPr/>
        </p:nvSpPr>
        <p:spPr>
          <a:xfrm>
            <a:off x="6755145" y="3629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8" name="円/楕円 87"/>
          <p:cNvSpPr/>
          <p:nvPr/>
        </p:nvSpPr>
        <p:spPr>
          <a:xfrm>
            <a:off x="7799316"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9" name="直線コネクタ 88"/>
          <p:cNvCxnSpPr>
            <a:stCxn id="86" idx="6"/>
            <a:endCxn id="88"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p:cNvCxnSpPr>
            <a:stCxn id="87" idx="6"/>
            <a:endCxn id="88"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円/楕円 9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2" name="円/楕円 91"/>
          <p:cNvSpPr/>
          <p:nvPr/>
        </p:nvSpPr>
        <p:spPr>
          <a:xfrm>
            <a:off x="5980428" y="3629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6365322"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5" name="直線コネクタ 94"/>
          <p:cNvCxnSpPr>
            <a:stCxn id="91" idx="5"/>
            <a:endCxn id="94"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2" idx="7"/>
            <a:endCxn id="94"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6" idx="3"/>
            <a:endCxn id="94"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7" idx="1"/>
            <a:endCxn id="94"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0" name="円/楕円 99"/>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6" name="円/楕円 10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5595534"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0" idx="5"/>
            <a:endCxn id="108"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7"/>
            <a:endCxn id="108"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1" name="直線コネクタ 110"/>
          <p:cNvCxnSpPr>
            <a:stCxn id="100" idx="3"/>
            <a:endCxn id="150"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2" name="直線コネクタ 111"/>
          <p:cNvCxnSpPr>
            <a:stCxn id="106" idx="1"/>
            <a:endCxn id="150"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3" name="直線コネクタ 112"/>
          <p:cNvCxnSpPr>
            <a:stCxn id="108" idx="7"/>
            <a:endCxn id="9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5"/>
            <a:endCxn id="9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6755145" y="4860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5980428" y="4860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9" name="円/楕円 118"/>
          <p:cNvSpPr/>
          <p:nvPr/>
        </p:nvSpPr>
        <p:spPr>
          <a:xfrm>
            <a:off x="6365322" y="4572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0" name="直線コネクタ 119"/>
          <p:cNvCxnSpPr>
            <a:stCxn id="117" idx="5"/>
            <a:endCxn id="119"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18" idx="7"/>
            <a:endCxn id="119"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5" idx="3"/>
            <a:endCxn id="119"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6" idx="1"/>
            <a:endCxn id="119"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4" name="円/楕円 123"/>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6" name="円/楕円 125"/>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7" name="円/楕円 126"/>
          <p:cNvSpPr/>
          <p:nvPr/>
        </p:nvSpPr>
        <p:spPr>
          <a:xfrm>
            <a:off x="5595534" y="4572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8" name="直線コネクタ 127"/>
          <p:cNvCxnSpPr>
            <a:stCxn id="124" idx="5"/>
            <a:endCxn id="127"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9" name="直線コネクタ 128"/>
          <p:cNvCxnSpPr>
            <a:stCxn id="126" idx="7"/>
            <a:endCxn id="127"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0" name="直線コネクタ 129"/>
          <p:cNvCxnSpPr>
            <a:stCxn id="124" idx="3"/>
            <a:endCxn id="159"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1" name="直線コネクタ 130"/>
          <p:cNvCxnSpPr>
            <a:stCxn id="126" idx="1"/>
            <a:endCxn id="159"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2" name="直線コネクタ 131"/>
          <p:cNvCxnSpPr>
            <a:stCxn id="127" idx="7"/>
            <a:endCxn id="117"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3" name="直線コネクタ 132"/>
          <p:cNvCxnSpPr>
            <a:stCxn id="127" idx="5"/>
            <a:endCxn id="118"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15" idx="6"/>
            <a:endCxn id="88"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0" name="直線コネクタ 139"/>
          <p:cNvCxnSpPr>
            <a:stCxn id="116" idx="6"/>
            <a:endCxn id="88"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1" name="円/楕円 140"/>
          <p:cNvSpPr/>
          <p:nvPr/>
        </p:nvSpPr>
        <p:spPr>
          <a:xfrm>
            <a:off x="2892064"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2356890"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3" name="円/楕円 142"/>
          <p:cNvSpPr/>
          <p:nvPr/>
        </p:nvSpPr>
        <p:spPr>
          <a:xfrm>
            <a:off x="3427239"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4" name="直線コネクタ 143"/>
          <p:cNvCxnSpPr>
            <a:stCxn id="142" idx="6"/>
            <a:endCxn id="141"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41" idx="6"/>
            <a:endCxn id="143"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9" name="直線コネクタ 148"/>
          <p:cNvCxnSpPr>
            <a:stCxn id="143" idx="6"/>
            <a:endCxn id="159"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0" name="円/楕円 149"/>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52" name="円/楕円 151"/>
          <p:cNvSpPr/>
          <p:nvPr/>
        </p:nvSpPr>
        <p:spPr>
          <a:xfrm>
            <a:off x="7370281" y="5592334"/>
            <a:ext cx="871921" cy="87067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55" name="直線コネクタ 154"/>
          <p:cNvCxnSpPr>
            <a:stCxn id="88" idx="4"/>
            <a:endCxn id="152"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6" name="テキスト ボックス 15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6" name="テキスト ボックス 15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7" name="円/楕円 156"/>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8" name="テキスト ボックス 157"/>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8" name="テキスト ボックス 157"/>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59" name="円/楕円 158"/>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60" name="コンテンツ プレースホルダー 6"/>
          <p:cNvSpPr txBox="1">
            <a:spLocks/>
          </p:cNvSpPr>
          <p:nvPr/>
        </p:nvSpPr>
        <p:spPr>
          <a:xfrm>
            <a:off x="372112" y="2102864"/>
            <a:ext cx="8399774" cy="480131"/>
          </a:xfrm>
          <a:prstGeom prst="rect">
            <a:avLst/>
          </a:prstGeom>
          <a:ln>
            <a:solidFill>
              <a:schemeClr val="tx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a:t>
            </a:r>
            <a:r>
              <a:rPr lang="ja-JP" altLang="en-US" dirty="0" smtClean="0"/>
              <a:t>が</a:t>
            </a:r>
            <a:r>
              <a:rPr lang="ja-JP" altLang="en-US" dirty="0"/>
              <a:t>黒→</a:t>
            </a:r>
            <a:r>
              <a:rPr lang="ja-JP" altLang="en-US" dirty="0">
                <a:solidFill>
                  <a:srgbClr val="0070C0"/>
                </a:solidFill>
              </a:rPr>
              <a:t>青</a:t>
            </a:r>
            <a:r>
              <a:rPr lang="ja-JP" altLang="en-US" dirty="0"/>
              <a:t>→白→</a:t>
            </a:r>
            <a:r>
              <a:rPr lang="ja-JP" altLang="en-US" dirty="0" smtClean="0">
                <a:solidFill>
                  <a:srgbClr val="FF0000"/>
                </a:solidFill>
              </a:rPr>
              <a:t>赤</a:t>
            </a:r>
            <a:r>
              <a:rPr lang="ja-JP" altLang="en-US" dirty="0" smtClean="0"/>
              <a:t>と打った場合に負けるようにする</a:t>
            </a:r>
            <a:endParaRPr lang="en-US" altLang="ja-JP" dirty="0"/>
          </a:p>
        </p:txBody>
      </p:sp>
      <p:sp>
        <p:nvSpPr>
          <p:cNvPr id="8" name="下矢印 7"/>
          <p:cNvSpPr/>
          <p:nvPr/>
        </p:nvSpPr>
        <p:spPr>
          <a:xfrm>
            <a:off x="4140988" y="1362496"/>
            <a:ext cx="862023" cy="484855"/>
          </a:xfrm>
          <a:prstGeom prst="down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6814658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59</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83" name="コンテンツ プレースホルダー 6"/>
          <p:cNvSpPr txBox="1">
            <a:spLocks/>
          </p:cNvSpPr>
          <p:nvPr/>
        </p:nvSpPr>
        <p:spPr>
          <a:xfrm>
            <a:off x="555596" y="1552770"/>
            <a:ext cx="8032807" cy="480131"/>
          </a:xfrm>
          <a:prstGeom prst="rect">
            <a:avLst/>
          </a:prstGeom>
          <a:ln>
            <a:solidFill>
              <a:schemeClr val="bg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インスタンスを以下のように改良</a:t>
            </a:r>
            <a:endParaRPr lang="en-US" altLang="ja-JP" dirty="0"/>
          </a:p>
        </p:txBody>
      </p:sp>
      <p:sp>
        <p:nvSpPr>
          <p:cNvPr id="72" name="コンテンツ プレースホルダー 6"/>
          <p:cNvSpPr txBox="1">
            <a:spLocks/>
          </p:cNvSpPr>
          <p:nvPr/>
        </p:nvSpPr>
        <p:spPr>
          <a:xfrm>
            <a:off x="372112" y="886333"/>
            <a:ext cx="8399774" cy="480131"/>
          </a:xfrm>
          <a:prstGeom prst="rect">
            <a:avLst/>
          </a:prstGeom>
          <a:ln>
            <a:solidFill>
              <a:schemeClr val="tx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a:t>
            </a:r>
            <a:r>
              <a:rPr lang="ja-JP" altLang="en-US" dirty="0" smtClean="0"/>
              <a:t>が</a:t>
            </a:r>
            <a:r>
              <a:rPr lang="ja-JP" altLang="en-US" dirty="0"/>
              <a:t>黒→</a:t>
            </a:r>
            <a:r>
              <a:rPr lang="ja-JP" altLang="en-US" dirty="0">
                <a:solidFill>
                  <a:srgbClr val="0070C0"/>
                </a:solidFill>
              </a:rPr>
              <a:t>青</a:t>
            </a:r>
            <a:r>
              <a:rPr lang="ja-JP" altLang="en-US" dirty="0"/>
              <a:t>→白→</a:t>
            </a:r>
            <a:r>
              <a:rPr lang="ja-JP" altLang="en-US" dirty="0" smtClean="0">
                <a:solidFill>
                  <a:srgbClr val="FF0000"/>
                </a:solidFill>
              </a:rPr>
              <a:t>赤</a:t>
            </a:r>
            <a:r>
              <a:rPr lang="ja-JP" altLang="en-US" dirty="0" smtClean="0"/>
              <a:t>と打った場合に負けるようにする</a:t>
            </a:r>
            <a:endParaRPr lang="en-US" altLang="ja-JP" dirty="0"/>
          </a:p>
        </p:txBody>
      </p:sp>
    </p:spTree>
    <p:extLst>
      <p:ext uri="{BB962C8B-B14F-4D97-AF65-F5344CB8AC3E}">
        <p14:creationId xmlns:p14="http://schemas.microsoft.com/office/powerpoint/2010/main" val="2300138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xmlns=""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60</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6" name="コンテンツ プレースホルダー 6"/>
          <p:cNvSpPr txBox="1">
            <a:spLocks/>
          </p:cNvSpPr>
          <p:nvPr/>
        </p:nvSpPr>
        <p:spPr>
          <a:xfrm>
            <a:off x="555596" y="1552770"/>
            <a:ext cx="8032807" cy="480131"/>
          </a:xfrm>
          <a:prstGeom prst="rect">
            <a:avLst/>
          </a:prstGeom>
          <a:ln>
            <a:solidFill>
              <a:schemeClr val="bg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インスタンスを以下のように改良</a:t>
            </a:r>
            <a:endParaRPr lang="en-US" altLang="ja-JP" dirty="0"/>
          </a:p>
        </p:txBody>
      </p:sp>
      <mc:AlternateContent xmlns:mc="http://schemas.openxmlformats.org/markup-compatibility/2006">
        <mc:Choice xmlns:a14="http://schemas.microsoft.com/office/drawing/2010/main" Requires="a14">
          <p:sp>
            <p:nvSpPr>
              <p:cNvPr id="111" name="テキスト ボックス 110"/>
              <p:cNvSpPr txBox="1"/>
              <p:nvPr/>
            </p:nvSpPr>
            <p:spPr>
              <a:xfrm>
                <a:off x="3119506" y="5928171"/>
                <a:ext cx="188455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𝑠</m:t>
                      </m:r>
                      <m:r>
                        <a:rPr lang="en-US" altLang="ja-JP" sz="2000" b="0" i="1" dirty="0" smtClean="0">
                          <a:latin typeface="Cambria Math" panose="02040503050406030204" pitchFamily="18" charset="0"/>
                        </a:rPr>
                        <m:t>(3</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p:sp>
            <p:nvSpPr>
              <p:cNvPr id="111" name="テキスト ボックス 110"/>
              <p:cNvSpPr txBox="1">
                <a:spLocks noRot="1" noChangeAspect="1" noMove="1" noResize="1" noEditPoints="1" noAdjustHandles="1" noChangeArrowheads="1" noChangeShapeType="1" noTextEdit="1"/>
              </p:cNvSpPr>
              <p:nvPr/>
            </p:nvSpPr>
            <p:spPr>
              <a:xfrm>
                <a:off x="3119506" y="5928171"/>
                <a:ext cx="1884552" cy="400110"/>
              </a:xfrm>
              <a:prstGeom prst="rect">
                <a:avLst/>
              </a:prstGeom>
              <a:blipFill rotWithShape="0">
                <a:blip r:embed="rId4"/>
                <a:stretch>
                  <a:fillRect b="-1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2" name="テキスト ボックス 111"/>
              <p:cNvSpPr txBox="1"/>
              <p:nvPr/>
            </p:nvSpPr>
            <p:spPr>
              <a:xfrm>
                <a:off x="6489589" y="5756251"/>
                <a:ext cx="2488526" cy="700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𝑠</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𝑠</m:t>
                      </m:r>
                      <m:sSup>
                        <m:sSupPr>
                          <m:ctrlPr>
                            <a:rPr lang="en-US" altLang="ja-JP" sz="2000" b="0" i="1" dirty="0" smtClean="0">
                              <a:latin typeface="Cambria Math" panose="02040503050406030204" pitchFamily="18" charset="0"/>
                            </a:rPr>
                          </m:ctrlPr>
                        </m:sSupPr>
                        <m:e>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3</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e>
                          </m:d>
                        </m:e>
                        <m:sup>
                          <m:r>
                            <a:rPr lang="en-US" altLang="ja-JP" sz="2000" b="0" i="1" dirty="0" smtClean="0">
                              <a:latin typeface="Cambria Math" panose="02040503050406030204" pitchFamily="18" charset="0"/>
                            </a:rPr>
                            <m:t>2</m:t>
                          </m:r>
                        </m:sup>
                      </m:sSup>
                    </m:oMath>
                  </m:oMathPara>
                </a14:m>
                <a:endParaRPr lang="ja-JP" altLang="en-US" sz="2800" dirty="0"/>
              </a:p>
            </p:txBody>
          </p:sp>
        </mc:Choice>
        <mc:Fallback>
          <p:sp>
            <p:nvSpPr>
              <p:cNvPr id="112" name="テキスト ボックス 111"/>
              <p:cNvSpPr txBox="1">
                <a:spLocks noRot="1" noChangeAspect="1" noMove="1" noResize="1" noEditPoints="1" noAdjustHandles="1" noChangeArrowheads="1" noChangeShapeType="1" noTextEdit="1"/>
              </p:cNvSpPr>
              <p:nvPr/>
            </p:nvSpPr>
            <p:spPr>
              <a:xfrm>
                <a:off x="6489589" y="5756251"/>
                <a:ext cx="2488526" cy="700769"/>
              </a:xfrm>
              <a:prstGeom prst="rect">
                <a:avLst/>
              </a:prstGeom>
              <a:blipFill rotWithShape="0">
                <a:blip r:embed="rId5"/>
                <a:stretch>
                  <a:fillRect/>
                </a:stretch>
              </a:blipFill>
            </p:spPr>
            <p:txBody>
              <a:bodyPr/>
              <a:lstStyle/>
              <a:p>
                <a:r>
                  <a:rPr lang="ja-JP" altLang="en-US">
                    <a:noFill/>
                  </a:rPr>
                  <a:t> </a:t>
                </a:r>
              </a:p>
            </p:txBody>
          </p:sp>
        </mc:Fallback>
      </mc:AlternateContent>
      <p:sp>
        <p:nvSpPr>
          <p:cNvPr id="116" name="コンテンツ プレースホルダー 6"/>
          <p:cNvSpPr txBox="1">
            <a:spLocks/>
          </p:cNvSpPr>
          <p:nvPr/>
        </p:nvSpPr>
        <p:spPr>
          <a:xfrm>
            <a:off x="372112" y="886333"/>
            <a:ext cx="8399774" cy="480131"/>
          </a:xfrm>
          <a:prstGeom prst="rect">
            <a:avLst/>
          </a:prstGeom>
          <a:ln>
            <a:solidFill>
              <a:schemeClr val="tx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a:t>
            </a:r>
            <a:r>
              <a:rPr lang="ja-JP" altLang="en-US" dirty="0" smtClean="0"/>
              <a:t>が</a:t>
            </a:r>
            <a:r>
              <a:rPr lang="ja-JP" altLang="en-US" dirty="0"/>
              <a:t>黒→</a:t>
            </a:r>
            <a:r>
              <a:rPr lang="ja-JP" altLang="en-US" dirty="0">
                <a:solidFill>
                  <a:srgbClr val="0070C0"/>
                </a:solidFill>
              </a:rPr>
              <a:t>青</a:t>
            </a:r>
            <a:r>
              <a:rPr lang="ja-JP" altLang="en-US" dirty="0"/>
              <a:t>→白→</a:t>
            </a:r>
            <a:r>
              <a:rPr lang="ja-JP" altLang="en-US" dirty="0" smtClean="0">
                <a:solidFill>
                  <a:srgbClr val="FF0000"/>
                </a:solidFill>
              </a:rPr>
              <a:t>赤</a:t>
            </a:r>
            <a:r>
              <a:rPr lang="ja-JP" altLang="en-US" dirty="0" smtClean="0"/>
              <a:t>と打った場合に負けるようにする</a:t>
            </a:r>
            <a:endParaRPr lang="en-US" altLang="ja-JP" dirty="0"/>
          </a:p>
        </p:txBody>
      </p:sp>
      <p:sp>
        <p:nvSpPr>
          <p:cNvPr id="117" name="左中かっこ 116">
            <a:extLst>
              <a:ext uri="{FF2B5EF4-FFF2-40B4-BE49-F238E27FC236}">
                <a16:creationId xmlns:a16="http://schemas.microsoft.com/office/drawing/2014/main" xmlns="" id="{7484E61E-C510-4FF0-978A-471330A22C3C}"/>
              </a:ext>
            </a:extLst>
          </p:cNvPr>
          <p:cNvSpPr/>
          <p:nvPr/>
        </p:nvSpPr>
        <p:spPr>
          <a:xfrm rot="5400000" flipH="1" flipV="1">
            <a:off x="5665291" y="5185827"/>
            <a:ext cx="307737" cy="183250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mc:Choice xmlns:a14="http://schemas.microsoft.com/office/drawing/2010/main" Requires="a14">
          <p:sp>
            <p:nvSpPr>
              <p:cNvPr id="118" name="テキスト ボックス 117"/>
              <p:cNvSpPr txBox="1"/>
              <p:nvPr/>
            </p:nvSpPr>
            <p:spPr>
              <a:xfrm>
                <a:off x="5301643" y="6237772"/>
                <a:ext cx="100109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p:sp>
            <p:nvSpPr>
              <p:cNvPr id="118" name="テキスト ボックス 117"/>
              <p:cNvSpPr txBox="1">
                <a:spLocks noRot="1" noChangeAspect="1" noMove="1" noResize="1" noEditPoints="1" noAdjustHandles="1" noChangeArrowheads="1" noChangeShapeType="1" noTextEdit="1"/>
              </p:cNvSpPr>
              <p:nvPr/>
            </p:nvSpPr>
            <p:spPr>
              <a:xfrm>
                <a:off x="5301643" y="6237772"/>
                <a:ext cx="1001097" cy="400110"/>
              </a:xfrm>
              <a:prstGeom prst="rect">
                <a:avLst/>
              </a:prstGeom>
              <a:blipFill rotWithShape="0">
                <a:blip r:embed="rId6"/>
                <a:stretch>
                  <a:fillRect/>
                </a:stretch>
              </a:blipFill>
            </p:spPr>
            <p:txBody>
              <a:bodyPr/>
              <a:lstStyle/>
              <a:p>
                <a:r>
                  <a:rPr lang="ja-JP" altLang="en-US">
                    <a:noFill/>
                  </a:rPr>
                  <a:t> </a:t>
                </a:r>
              </a:p>
            </p:txBody>
          </p:sp>
        </mc:Fallback>
      </mc:AlternateContent>
      <p:sp>
        <p:nvSpPr>
          <p:cNvPr id="120" name="左中かっこ 119">
            <a:extLst>
              <a:ext uri="{FF2B5EF4-FFF2-40B4-BE49-F238E27FC236}">
                <a16:creationId xmlns:a16="http://schemas.microsoft.com/office/drawing/2014/main" xmlns="" id="{7484E61E-C510-4FF0-978A-471330A22C3C}"/>
              </a:ext>
            </a:extLst>
          </p:cNvPr>
          <p:cNvSpPr/>
          <p:nvPr/>
        </p:nvSpPr>
        <p:spPr>
          <a:xfrm rot="5400000" flipH="1" flipV="1">
            <a:off x="2359871" y="5185827"/>
            <a:ext cx="307737" cy="183250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mc:Choice xmlns:a14="http://schemas.microsoft.com/office/drawing/2010/main" Requires="a14">
          <p:sp>
            <p:nvSpPr>
              <p:cNvPr id="121" name="テキスト ボックス 120"/>
              <p:cNvSpPr txBox="1"/>
              <p:nvPr/>
            </p:nvSpPr>
            <p:spPr>
              <a:xfrm>
                <a:off x="1996223" y="6237772"/>
                <a:ext cx="100109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p:sp>
            <p:nvSpPr>
              <p:cNvPr id="121" name="テキスト ボックス 120"/>
              <p:cNvSpPr txBox="1">
                <a:spLocks noRot="1" noChangeAspect="1" noMove="1" noResize="1" noEditPoints="1" noAdjustHandles="1" noChangeArrowheads="1" noChangeShapeType="1" noTextEdit="1"/>
              </p:cNvSpPr>
              <p:nvPr/>
            </p:nvSpPr>
            <p:spPr>
              <a:xfrm>
                <a:off x="1996223" y="6237772"/>
                <a:ext cx="1001097" cy="400110"/>
              </a:xfrm>
              <a:prstGeom prst="rect">
                <a:avLst/>
              </a:prstGeom>
              <a:blipFill rotWithShape="0">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84618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61</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6" name="コンテンツ プレースホルダー 6"/>
          <p:cNvSpPr txBox="1">
            <a:spLocks/>
          </p:cNvSpPr>
          <p:nvPr/>
        </p:nvSpPr>
        <p:spPr>
          <a:xfrm>
            <a:off x="555596" y="1552770"/>
            <a:ext cx="8032807" cy="480131"/>
          </a:xfrm>
          <a:prstGeom prst="rect">
            <a:avLst/>
          </a:prstGeom>
          <a:ln>
            <a:solidFill>
              <a:schemeClr val="bg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インスタンスを以下のように改良</a:t>
            </a:r>
            <a:endParaRPr lang="en-US" altLang="ja-JP" dirty="0"/>
          </a:p>
        </p:txBody>
      </p:sp>
      <p:sp>
        <p:nvSpPr>
          <p:cNvPr id="111" name="正方形/長方形 110"/>
          <p:cNvSpPr/>
          <p:nvPr/>
        </p:nvSpPr>
        <p:spPr>
          <a:xfrm>
            <a:off x="3587747" y="2213849"/>
            <a:ext cx="1196574" cy="3798644"/>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 name="角丸四角形吹き出し 111"/>
          <p:cNvSpPr/>
          <p:nvPr/>
        </p:nvSpPr>
        <p:spPr>
          <a:xfrm>
            <a:off x="240179" y="2751319"/>
            <a:ext cx="2975475" cy="1097152"/>
          </a:xfrm>
          <a:prstGeom prst="wedgeRoundRectCallout">
            <a:avLst>
              <a:gd name="adj1" fmla="val 59252"/>
              <a:gd name="adj2" fmla="val 10142"/>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先手は全てとらなければならない</a:t>
            </a:r>
          </a:p>
        </p:txBody>
      </p:sp>
      <p:sp>
        <p:nvSpPr>
          <p:cNvPr id="113" name="角丸四角形吹き出し 112"/>
          <p:cNvSpPr/>
          <p:nvPr/>
        </p:nvSpPr>
        <p:spPr>
          <a:xfrm>
            <a:off x="5250515" y="3447823"/>
            <a:ext cx="2955974" cy="1213182"/>
          </a:xfrm>
          <a:prstGeom prst="wedgeRoundRectCallout">
            <a:avLst>
              <a:gd name="adj1" fmla="val -64712"/>
              <a:gd name="adj2" fmla="val 2167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後手はどれかを取れば勝てる</a:t>
            </a:r>
          </a:p>
        </p:txBody>
      </p:sp>
      <mc:AlternateContent xmlns:mc="http://schemas.openxmlformats.org/markup-compatibility/2006">
        <mc:Choice xmlns:a14="http://schemas.microsoft.com/office/drawing/2010/main" Requires="a14">
          <p:sp>
            <p:nvSpPr>
              <p:cNvPr id="114" name="テキスト ボックス 113"/>
              <p:cNvSpPr txBox="1"/>
              <p:nvPr/>
            </p:nvSpPr>
            <p:spPr>
              <a:xfrm>
                <a:off x="3119506" y="5928171"/>
                <a:ext cx="188455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𝑠</m:t>
                      </m:r>
                      <m:r>
                        <a:rPr lang="en-US" altLang="ja-JP" sz="2000" b="0" i="1" dirty="0" smtClean="0">
                          <a:latin typeface="Cambria Math" panose="02040503050406030204" pitchFamily="18" charset="0"/>
                        </a:rPr>
                        <m:t>(3</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p:sp>
            <p:nvSpPr>
              <p:cNvPr id="114" name="テキスト ボックス 113"/>
              <p:cNvSpPr txBox="1">
                <a:spLocks noRot="1" noChangeAspect="1" noMove="1" noResize="1" noEditPoints="1" noAdjustHandles="1" noChangeArrowheads="1" noChangeShapeType="1" noTextEdit="1"/>
              </p:cNvSpPr>
              <p:nvPr/>
            </p:nvSpPr>
            <p:spPr>
              <a:xfrm>
                <a:off x="3119506" y="5928171"/>
                <a:ext cx="1884552" cy="400110"/>
              </a:xfrm>
              <a:prstGeom prst="rect">
                <a:avLst/>
              </a:prstGeom>
              <a:blipFill rotWithShape="0">
                <a:blip r:embed="rId4"/>
                <a:stretch>
                  <a:fillRect b="-1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5" name="テキスト ボックス 114"/>
              <p:cNvSpPr txBox="1"/>
              <p:nvPr/>
            </p:nvSpPr>
            <p:spPr>
              <a:xfrm>
                <a:off x="6489589" y="5756251"/>
                <a:ext cx="2488526" cy="700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𝑠</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𝑠</m:t>
                      </m:r>
                      <m:sSup>
                        <m:sSupPr>
                          <m:ctrlPr>
                            <a:rPr lang="en-US" altLang="ja-JP" sz="2000" b="0" i="1" dirty="0" smtClean="0">
                              <a:latin typeface="Cambria Math" panose="02040503050406030204" pitchFamily="18" charset="0"/>
                            </a:rPr>
                          </m:ctrlPr>
                        </m:sSupPr>
                        <m:e>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3</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e>
                          </m:d>
                        </m:e>
                        <m:sup>
                          <m:r>
                            <a:rPr lang="en-US" altLang="ja-JP" sz="2000" b="0" i="1" dirty="0" smtClean="0">
                              <a:latin typeface="Cambria Math" panose="02040503050406030204" pitchFamily="18" charset="0"/>
                            </a:rPr>
                            <m:t>2</m:t>
                          </m:r>
                        </m:sup>
                      </m:sSup>
                    </m:oMath>
                  </m:oMathPara>
                </a14:m>
                <a:endParaRPr lang="ja-JP" altLang="en-US" sz="2800" dirty="0"/>
              </a:p>
            </p:txBody>
          </p:sp>
        </mc:Choice>
        <mc:Fallback>
          <p:sp>
            <p:nvSpPr>
              <p:cNvPr id="115" name="テキスト ボックス 114"/>
              <p:cNvSpPr txBox="1">
                <a:spLocks noRot="1" noChangeAspect="1" noMove="1" noResize="1" noEditPoints="1" noAdjustHandles="1" noChangeArrowheads="1" noChangeShapeType="1" noTextEdit="1"/>
              </p:cNvSpPr>
              <p:nvPr/>
            </p:nvSpPr>
            <p:spPr>
              <a:xfrm>
                <a:off x="6489589" y="5756251"/>
                <a:ext cx="2488526" cy="700769"/>
              </a:xfrm>
              <a:prstGeom prst="rect">
                <a:avLst/>
              </a:prstGeom>
              <a:blipFill rotWithShape="0">
                <a:blip r:embed="rId5"/>
                <a:stretch>
                  <a:fillRect/>
                </a:stretch>
              </a:blipFill>
            </p:spPr>
            <p:txBody>
              <a:bodyPr/>
              <a:lstStyle/>
              <a:p>
                <a:r>
                  <a:rPr lang="ja-JP" altLang="en-US">
                    <a:noFill/>
                  </a:rPr>
                  <a:t> </a:t>
                </a:r>
              </a:p>
            </p:txBody>
          </p:sp>
        </mc:Fallback>
      </mc:AlternateContent>
      <p:sp>
        <p:nvSpPr>
          <p:cNvPr id="117" name="コンテンツ プレースホルダー 6"/>
          <p:cNvSpPr txBox="1">
            <a:spLocks/>
          </p:cNvSpPr>
          <p:nvPr/>
        </p:nvSpPr>
        <p:spPr>
          <a:xfrm>
            <a:off x="372112" y="886333"/>
            <a:ext cx="8399774" cy="480131"/>
          </a:xfrm>
          <a:prstGeom prst="rect">
            <a:avLst/>
          </a:prstGeom>
          <a:ln>
            <a:solidFill>
              <a:schemeClr val="tx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a:t>
            </a:r>
            <a:r>
              <a:rPr lang="ja-JP" altLang="en-US" dirty="0" smtClean="0"/>
              <a:t>が</a:t>
            </a:r>
            <a:r>
              <a:rPr lang="ja-JP" altLang="en-US" dirty="0"/>
              <a:t>黒→</a:t>
            </a:r>
            <a:r>
              <a:rPr lang="ja-JP" altLang="en-US" dirty="0">
                <a:solidFill>
                  <a:srgbClr val="0070C0"/>
                </a:solidFill>
              </a:rPr>
              <a:t>青</a:t>
            </a:r>
            <a:r>
              <a:rPr lang="ja-JP" altLang="en-US" dirty="0"/>
              <a:t>→白→</a:t>
            </a:r>
            <a:r>
              <a:rPr lang="ja-JP" altLang="en-US" dirty="0" smtClean="0">
                <a:solidFill>
                  <a:srgbClr val="FF0000"/>
                </a:solidFill>
              </a:rPr>
              <a:t>赤</a:t>
            </a:r>
            <a:r>
              <a:rPr lang="ja-JP" altLang="en-US" dirty="0" smtClean="0"/>
              <a:t>と打った場合に負けるようにする</a:t>
            </a:r>
            <a:endParaRPr lang="en-US" altLang="ja-JP" dirty="0"/>
          </a:p>
        </p:txBody>
      </p:sp>
      <p:sp>
        <p:nvSpPr>
          <p:cNvPr id="118" name="左中かっこ 117">
            <a:extLst>
              <a:ext uri="{FF2B5EF4-FFF2-40B4-BE49-F238E27FC236}">
                <a16:creationId xmlns:a16="http://schemas.microsoft.com/office/drawing/2014/main" xmlns="" id="{7484E61E-C510-4FF0-978A-471330A22C3C}"/>
              </a:ext>
            </a:extLst>
          </p:cNvPr>
          <p:cNvSpPr/>
          <p:nvPr/>
        </p:nvSpPr>
        <p:spPr>
          <a:xfrm rot="5400000" flipH="1" flipV="1">
            <a:off x="5665291" y="5185827"/>
            <a:ext cx="307737" cy="183250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mc:Choice xmlns:a14="http://schemas.microsoft.com/office/drawing/2010/main" Requires="a14">
          <p:sp>
            <p:nvSpPr>
              <p:cNvPr id="119" name="テキスト ボックス 118"/>
              <p:cNvSpPr txBox="1"/>
              <p:nvPr/>
            </p:nvSpPr>
            <p:spPr>
              <a:xfrm>
                <a:off x="5301643" y="6237772"/>
                <a:ext cx="100109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p:sp>
            <p:nvSpPr>
              <p:cNvPr id="119" name="テキスト ボックス 118"/>
              <p:cNvSpPr txBox="1">
                <a:spLocks noRot="1" noChangeAspect="1" noMove="1" noResize="1" noEditPoints="1" noAdjustHandles="1" noChangeArrowheads="1" noChangeShapeType="1" noTextEdit="1"/>
              </p:cNvSpPr>
              <p:nvPr/>
            </p:nvSpPr>
            <p:spPr>
              <a:xfrm>
                <a:off x="5301643" y="6237772"/>
                <a:ext cx="1001097" cy="400110"/>
              </a:xfrm>
              <a:prstGeom prst="rect">
                <a:avLst/>
              </a:prstGeom>
              <a:blipFill rotWithShape="0">
                <a:blip r:embed="rId6"/>
                <a:stretch>
                  <a:fillRect/>
                </a:stretch>
              </a:blipFill>
            </p:spPr>
            <p:txBody>
              <a:bodyPr/>
              <a:lstStyle/>
              <a:p>
                <a:r>
                  <a:rPr lang="ja-JP" altLang="en-US">
                    <a:noFill/>
                  </a:rPr>
                  <a:t> </a:t>
                </a:r>
              </a:p>
            </p:txBody>
          </p:sp>
        </mc:Fallback>
      </mc:AlternateContent>
      <p:sp>
        <p:nvSpPr>
          <p:cNvPr id="120" name="左中かっこ 119">
            <a:extLst>
              <a:ext uri="{FF2B5EF4-FFF2-40B4-BE49-F238E27FC236}">
                <a16:creationId xmlns:a16="http://schemas.microsoft.com/office/drawing/2014/main" xmlns="" id="{7484E61E-C510-4FF0-978A-471330A22C3C}"/>
              </a:ext>
            </a:extLst>
          </p:cNvPr>
          <p:cNvSpPr/>
          <p:nvPr/>
        </p:nvSpPr>
        <p:spPr>
          <a:xfrm rot="5400000" flipH="1" flipV="1">
            <a:off x="2359871" y="5185827"/>
            <a:ext cx="307737" cy="183250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mc:Choice xmlns:a14="http://schemas.microsoft.com/office/drawing/2010/main" Requires="a14">
          <p:sp>
            <p:nvSpPr>
              <p:cNvPr id="121" name="テキスト ボックス 120"/>
              <p:cNvSpPr txBox="1"/>
              <p:nvPr/>
            </p:nvSpPr>
            <p:spPr>
              <a:xfrm>
                <a:off x="1996223" y="6237772"/>
                <a:ext cx="100109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p:sp>
            <p:nvSpPr>
              <p:cNvPr id="121" name="テキスト ボックス 120"/>
              <p:cNvSpPr txBox="1">
                <a:spLocks noRot="1" noChangeAspect="1" noMove="1" noResize="1" noEditPoints="1" noAdjustHandles="1" noChangeArrowheads="1" noChangeShapeType="1" noTextEdit="1"/>
              </p:cNvSpPr>
              <p:nvPr/>
            </p:nvSpPr>
            <p:spPr>
              <a:xfrm>
                <a:off x="1996223" y="6237772"/>
                <a:ext cx="1001097" cy="400110"/>
              </a:xfrm>
              <a:prstGeom prst="rect">
                <a:avLst/>
              </a:prstGeom>
              <a:blipFill rotWithShape="0">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627333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500"/>
                                        <p:tgtEl>
                                          <p:spTgt spid="1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2" grpId="0" animBg="1"/>
      <p:bldP spid="11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62</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コンテンツ プレースホルダー 2"/>
          <p:cNvSpPr txBox="1">
            <a:spLocks/>
          </p:cNvSpPr>
          <p:nvPr/>
        </p:nvSpPr>
        <p:spPr>
          <a:xfrm>
            <a:off x="822959" y="758815"/>
            <a:ext cx="7543801" cy="86793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smtClean="0"/>
              <a:t>と手を打った場合</a:t>
            </a:r>
            <a:r>
              <a:rPr lang="ja-JP" altLang="en-US" dirty="0"/>
              <a:t>，</a:t>
            </a:r>
            <a:r>
              <a:rPr lang="ja-JP" altLang="en-US" dirty="0">
                <a:solidFill>
                  <a:srgbClr val="00B050"/>
                </a:solidFill>
              </a:rPr>
              <a:t>一番下のパス</a:t>
            </a:r>
            <a:r>
              <a:rPr lang="ja-JP" altLang="en-US" dirty="0"/>
              <a:t>を先手が取れなくなる．</a:t>
            </a:r>
          </a:p>
        </p:txBody>
      </p:sp>
      <p:sp>
        <p:nvSpPr>
          <p:cNvPr id="112" name="円/楕円 111"/>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3" name="円/楕円 112"/>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4" name="直線コネクタ 113"/>
          <p:cNvCxnSpPr>
            <a:stCxn id="113" idx="5"/>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2" idx="3"/>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6" name="円/楕円 115"/>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7" name="直線コネクタ 116"/>
          <p:cNvCxnSpPr>
            <a:stCxn id="116" idx="5"/>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8" name="直線コネクタ 117"/>
          <p:cNvCxnSpPr>
            <a:endCxn id="113"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正方形/長方形 121"/>
          <p:cNvSpPr/>
          <p:nvPr/>
        </p:nvSpPr>
        <p:spPr>
          <a:xfrm>
            <a:off x="3587747" y="4950287"/>
            <a:ext cx="1196574" cy="106220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33625426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63</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smtClean="0">
                <a:solidFill>
                  <a:srgbClr val="FF0000"/>
                </a:solidFill>
              </a:rPr>
              <a:t>赤</a:t>
            </a:r>
            <a:r>
              <a:rPr lang="ja-JP" altLang="en-US" dirty="0" smtClean="0"/>
              <a:t>と手を打った場合．</a:t>
            </a:r>
            <a:endParaRPr lang="ja-JP" altLang="en-US" dirty="0"/>
          </a:p>
        </p:txBody>
      </p:sp>
    </p:spTree>
    <p:extLst>
      <p:ext uri="{BB962C8B-B14F-4D97-AF65-F5344CB8AC3E}">
        <p14:creationId xmlns:p14="http://schemas.microsoft.com/office/powerpoint/2010/main" val="19818890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64</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2"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smtClean="0">
                <a:solidFill>
                  <a:srgbClr val="FF0000"/>
                </a:solidFill>
              </a:rPr>
              <a:t>赤</a:t>
            </a:r>
            <a:r>
              <a:rPr lang="ja-JP" altLang="en-US" dirty="0" smtClean="0"/>
              <a:t>と手を打った場合．</a:t>
            </a:r>
            <a:endParaRPr lang="ja-JP" altLang="en-US" dirty="0"/>
          </a:p>
        </p:txBody>
      </p:sp>
    </p:spTree>
    <p:extLst>
      <p:ext uri="{BB962C8B-B14F-4D97-AF65-F5344CB8AC3E}">
        <p14:creationId xmlns:p14="http://schemas.microsoft.com/office/powerpoint/2010/main" val="32138374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65</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2"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smtClean="0">
                <a:solidFill>
                  <a:srgbClr val="FF0000"/>
                </a:solidFill>
              </a:rPr>
              <a:t>赤</a:t>
            </a:r>
            <a:r>
              <a:rPr lang="ja-JP" altLang="en-US" dirty="0" smtClean="0"/>
              <a:t>と手を打った場合．</a:t>
            </a:r>
            <a:endParaRPr lang="ja-JP" altLang="en-US" dirty="0"/>
          </a:p>
        </p:txBody>
      </p:sp>
    </p:spTree>
    <p:extLst>
      <p:ext uri="{BB962C8B-B14F-4D97-AF65-F5344CB8AC3E}">
        <p14:creationId xmlns:p14="http://schemas.microsoft.com/office/powerpoint/2010/main" val="32883348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66</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角丸四角形吹き出し 2"/>
          <p:cNvSpPr/>
          <p:nvPr/>
        </p:nvSpPr>
        <p:spPr>
          <a:xfrm>
            <a:off x="3021567" y="6275310"/>
            <a:ext cx="2308411" cy="544882"/>
          </a:xfrm>
          <a:prstGeom prst="wedgeRoundRectCallout">
            <a:avLst>
              <a:gd name="adj1" fmla="val -85405"/>
              <a:gd name="adj2" fmla="val -15589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進まない</a:t>
            </a:r>
            <a:endParaRPr kumimoji="1" lang="ja-JP" altLang="en-US" sz="2800" dirty="0"/>
          </a:p>
        </p:txBody>
      </p:sp>
      <p:sp>
        <p:nvSpPr>
          <p:cNvPr id="113"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smtClean="0">
                <a:solidFill>
                  <a:srgbClr val="FF0000"/>
                </a:solidFill>
              </a:rPr>
              <a:t>赤</a:t>
            </a:r>
            <a:r>
              <a:rPr lang="ja-JP" altLang="en-US" dirty="0" smtClean="0"/>
              <a:t>と手を打った場合．</a:t>
            </a:r>
            <a:endParaRPr lang="ja-JP" altLang="en-US" dirty="0"/>
          </a:p>
        </p:txBody>
      </p:sp>
    </p:spTree>
    <p:extLst>
      <p:ext uri="{BB962C8B-B14F-4D97-AF65-F5344CB8AC3E}">
        <p14:creationId xmlns:p14="http://schemas.microsoft.com/office/powerpoint/2010/main" val="32053860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67</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角丸四角形吹き出し 108"/>
          <p:cNvSpPr/>
          <p:nvPr/>
        </p:nvSpPr>
        <p:spPr>
          <a:xfrm>
            <a:off x="3021567" y="6275310"/>
            <a:ext cx="2308411" cy="544882"/>
          </a:xfrm>
          <a:prstGeom prst="wedgeRoundRectCallout">
            <a:avLst>
              <a:gd name="adj1" fmla="val 95289"/>
              <a:gd name="adj2" fmla="val -123707"/>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進まない</a:t>
            </a:r>
            <a:endParaRPr kumimoji="1" lang="ja-JP" altLang="en-US" sz="2800" dirty="0"/>
          </a:p>
        </p:txBody>
      </p:sp>
      <p:sp>
        <p:nvSpPr>
          <p:cNvPr id="113"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smtClean="0">
                <a:solidFill>
                  <a:srgbClr val="FF0000"/>
                </a:solidFill>
              </a:rPr>
              <a:t>赤</a:t>
            </a:r>
            <a:r>
              <a:rPr lang="ja-JP" altLang="en-US" dirty="0" smtClean="0"/>
              <a:t>と手を打った場合．</a:t>
            </a:r>
            <a:endParaRPr lang="ja-JP" altLang="en-US" dirty="0"/>
          </a:p>
        </p:txBody>
      </p:sp>
    </p:spTree>
    <p:extLst>
      <p:ext uri="{BB962C8B-B14F-4D97-AF65-F5344CB8AC3E}">
        <p14:creationId xmlns:p14="http://schemas.microsoft.com/office/powerpoint/2010/main" val="9016393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68</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角丸四角形吹き出し 108"/>
          <p:cNvSpPr/>
          <p:nvPr/>
        </p:nvSpPr>
        <p:spPr>
          <a:xfrm>
            <a:off x="3021567" y="6275310"/>
            <a:ext cx="2308411" cy="544882"/>
          </a:xfrm>
          <a:prstGeom prst="wedgeRoundRectCallout">
            <a:avLst>
              <a:gd name="adj1" fmla="val -85405"/>
              <a:gd name="adj2" fmla="val -15589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進まない</a:t>
            </a:r>
            <a:endParaRPr kumimoji="1" lang="ja-JP" altLang="en-US" sz="2800" dirty="0"/>
          </a:p>
        </p:txBody>
      </p:sp>
      <p:sp>
        <p:nvSpPr>
          <p:cNvPr id="113"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smtClean="0">
                <a:solidFill>
                  <a:srgbClr val="FF0000"/>
                </a:solidFill>
              </a:rPr>
              <a:t>赤</a:t>
            </a:r>
            <a:r>
              <a:rPr lang="ja-JP" altLang="en-US" dirty="0" smtClean="0"/>
              <a:t>と手を打った場合．</a:t>
            </a:r>
            <a:endParaRPr lang="ja-JP" altLang="en-US" dirty="0"/>
          </a:p>
        </p:txBody>
      </p:sp>
    </p:spTree>
    <p:extLst>
      <p:ext uri="{BB962C8B-B14F-4D97-AF65-F5344CB8AC3E}">
        <p14:creationId xmlns:p14="http://schemas.microsoft.com/office/powerpoint/2010/main" val="15237198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69</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角丸四角形吹き出し 108"/>
          <p:cNvSpPr/>
          <p:nvPr/>
        </p:nvSpPr>
        <p:spPr>
          <a:xfrm>
            <a:off x="3021567" y="6275310"/>
            <a:ext cx="2308411" cy="544882"/>
          </a:xfrm>
          <a:prstGeom prst="wedgeRoundRectCallout">
            <a:avLst>
              <a:gd name="adj1" fmla="val 84979"/>
              <a:gd name="adj2" fmla="val -148994"/>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逆転する</a:t>
            </a:r>
            <a:endParaRPr kumimoji="1" lang="ja-JP" altLang="en-US" sz="2800" dirty="0"/>
          </a:p>
        </p:txBody>
      </p:sp>
      <p:sp>
        <p:nvSpPr>
          <p:cNvPr id="113"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smtClean="0">
                <a:solidFill>
                  <a:srgbClr val="FF0000"/>
                </a:solidFill>
              </a:rPr>
              <a:t>赤</a:t>
            </a:r>
            <a:r>
              <a:rPr lang="ja-JP" altLang="en-US" dirty="0" smtClean="0"/>
              <a:t>と手を打った場合．</a:t>
            </a:r>
            <a:endParaRPr lang="ja-JP" altLang="en-US" dirty="0"/>
          </a:p>
        </p:txBody>
      </p:sp>
      <p:cxnSp>
        <p:nvCxnSpPr>
          <p:cNvPr id="114" name="直線コネクタ 113"/>
          <p:cNvCxnSpPr/>
          <p:nvPr/>
        </p:nvCxnSpPr>
        <p:spPr>
          <a:xfrm>
            <a:off x="1965571"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7" name="直線コネクタ 116"/>
          <p:cNvCxnSpPr/>
          <p:nvPr/>
        </p:nvCxnSpPr>
        <p:spPr>
          <a:xfrm>
            <a:off x="5960695"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62122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wipe(up)">
                                      <p:cBhvr>
                                        <p:cTn id="7" dur="500"/>
                                        <p:tgtEl>
                                          <p:spTgt spid="1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wipe(up)">
                                      <p:cBhvr>
                                        <p:cTn id="12"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6"/>
            <a:ext cx="7897529" cy="1113840"/>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70</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角丸四角形吹き出し 108"/>
          <p:cNvSpPr/>
          <p:nvPr/>
        </p:nvSpPr>
        <p:spPr>
          <a:xfrm>
            <a:off x="2379971" y="2506643"/>
            <a:ext cx="2800057" cy="1858513"/>
          </a:xfrm>
          <a:prstGeom prst="wedgeRoundRectCallout">
            <a:avLst>
              <a:gd name="adj1" fmla="val 78716"/>
              <a:gd name="adj2" fmla="val 82856"/>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先手が進めば後手は必ず</a:t>
            </a:r>
            <a:endParaRPr lang="en-US" altLang="ja-JP" sz="2800" dirty="0"/>
          </a:p>
          <a:p>
            <a:pPr algn="ctr"/>
            <a:r>
              <a:rPr lang="ja-JP" altLang="en-US" sz="2800" dirty="0"/>
              <a:t>進めるので，</a:t>
            </a:r>
            <a:endParaRPr lang="en-US" altLang="ja-JP" sz="2800" dirty="0"/>
          </a:p>
          <a:p>
            <a:pPr algn="ctr"/>
            <a:r>
              <a:rPr lang="ja-JP" altLang="en-US" sz="2800" dirty="0"/>
              <a:t>後手が勝てる</a:t>
            </a:r>
            <a:endParaRPr kumimoji="1" lang="ja-JP" altLang="en-US" sz="2800" dirty="0"/>
          </a:p>
        </p:txBody>
      </p:sp>
      <p:sp>
        <p:nvSpPr>
          <p:cNvPr id="114"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smtClean="0">
                <a:solidFill>
                  <a:srgbClr val="FF0000"/>
                </a:solidFill>
              </a:rPr>
              <a:t>赤</a:t>
            </a:r>
            <a:r>
              <a:rPr lang="ja-JP" altLang="en-US" dirty="0" smtClean="0"/>
              <a:t>と手を打った場合．</a:t>
            </a:r>
            <a:endParaRPr lang="ja-JP" altLang="en-US" dirty="0"/>
          </a:p>
        </p:txBody>
      </p:sp>
      <p:cxnSp>
        <p:nvCxnSpPr>
          <p:cNvPr id="115" name="直線コネクタ 114"/>
          <p:cNvCxnSpPr/>
          <p:nvPr/>
        </p:nvCxnSpPr>
        <p:spPr>
          <a:xfrm>
            <a:off x="1965571"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p:nvPr/>
        </p:nvCxnSpPr>
        <p:spPr>
          <a:xfrm>
            <a:off x="5960695"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369106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71</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角丸四角形吹き出し 108"/>
          <p:cNvSpPr/>
          <p:nvPr/>
        </p:nvSpPr>
        <p:spPr>
          <a:xfrm>
            <a:off x="2379971" y="2506643"/>
            <a:ext cx="2800057" cy="1858513"/>
          </a:xfrm>
          <a:prstGeom prst="wedgeRoundRectCallout">
            <a:avLst>
              <a:gd name="adj1" fmla="val 78716"/>
              <a:gd name="adj2" fmla="val 82856"/>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先手が進めば後手は必ず</a:t>
            </a:r>
            <a:endParaRPr lang="en-US" altLang="ja-JP" sz="2800" dirty="0"/>
          </a:p>
          <a:p>
            <a:pPr algn="ctr"/>
            <a:r>
              <a:rPr lang="ja-JP" altLang="en-US" sz="2800" dirty="0"/>
              <a:t>進めるので，</a:t>
            </a:r>
            <a:endParaRPr lang="en-US" altLang="ja-JP" sz="2800" dirty="0"/>
          </a:p>
          <a:p>
            <a:pPr algn="ctr"/>
            <a:r>
              <a:rPr lang="ja-JP" altLang="en-US" sz="2800" dirty="0"/>
              <a:t>後手が勝てる</a:t>
            </a:r>
            <a:endParaRPr kumimoji="1" lang="ja-JP" altLang="en-US" sz="2800" dirty="0"/>
          </a:p>
        </p:txBody>
      </p:sp>
      <p:graphicFrame>
        <p:nvGraphicFramePr>
          <p:cNvPr id="111" name="表 110"/>
          <p:cNvGraphicFramePr>
            <a:graphicFrameLocks noGrp="1"/>
          </p:cNvGraphicFramePr>
          <p:nvPr>
            <p:extLst/>
          </p:nvPr>
        </p:nvGraphicFramePr>
        <p:xfrm>
          <a:off x="4940604" y="1283907"/>
          <a:ext cx="4030576" cy="9144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xmlns="" val="20000"/>
                    </a:ext>
                  </a:extLst>
                </a:gridCol>
                <a:gridCol w="1295322">
                  <a:extLst>
                    <a:ext uri="{9D8B030D-6E8A-4147-A177-3AD203B41FA5}">
                      <a16:colId xmlns:a16="http://schemas.microsoft.com/office/drawing/2014/main" xmlns=""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xmlns="" val="10000"/>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xmlns="" val="10002"/>
                  </a:ext>
                </a:extLst>
              </a:tr>
            </a:tbl>
          </a:graphicData>
        </a:graphic>
      </p:graphicFrame>
      <p:sp>
        <p:nvSpPr>
          <p:cNvPr id="112" name="コンテンツ プレースホルダー 2"/>
          <p:cNvSpPr txBox="1">
            <a:spLocks/>
          </p:cNvSpPr>
          <p:nvPr/>
        </p:nvSpPr>
        <p:spPr>
          <a:xfrm>
            <a:off x="822959" y="758815"/>
            <a:ext cx="7543801" cy="1512209"/>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先手が偶数手目に青を宣言すると後手に勝ちを</a:t>
            </a:r>
            <a:endParaRPr lang="en-US" altLang="ja-JP" dirty="0" smtClean="0"/>
          </a:p>
          <a:p>
            <a:r>
              <a:rPr lang="ja-JP" altLang="en-US" dirty="0" smtClean="0"/>
              <a:t>譲ってしまうことになるため，</a:t>
            </a:r>
            <a:endParaRPr lang="en-US" altLang="ja-JP" dirty="0" smtClean="0"/>
          </a:p>
          <a:p>
            <a:r>
              <a:rPr lang="ja-JP" altLang="en-US" dirty="0"/>
              <a:t>表</a:t>
            </a:r>
            <a:r>
              <a:rPr lang="ja-JP" altLang="en-US" dirty="0" smtClean="0"/>
              <a:t>の通りの宣言をする</a:t>
            </a:r>
            <a:endParaRPr lang="ja-JP" altLang="en-US" dirty="0"/>
          </a:p>
        </p:txBody>
      </p:sp>
      <p:cxnSp>
        <p:nvCxnSpPr>
          <p:cNvPr id="113" name="直線コネクタ 112"/>
          <p:cNvCxnSpPr/>
          <p:nvPr/>
        </p:nvCxnSpPr>
        <p:spPr>
          <a:xfrm>
            <a:off x="1965571"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p:nvPr/>
        </p:nvCxnSpPr>
        <p:spPr>
          <a:xfrm>
            <a:off x="5960695"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231814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72</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角丸四角形吹き出し 108"/>
          <p:cNvSpPr/>
          <p:nvPr/>
        </p:nvSpPr>
        <p:spPr>
          <a:xfrm>
            <a:off x="2379971" y="2506643"/>
            <a:ext cx="2800057" cy="1858513"/>
          </a:xfrm>
          <a:prstGeom prst="wedgeRoundRectCallout">
            <a:avLst>
              <a:gd name="adj1" fmla="val 78716"/>
              <a:gd name="adj2" fmla="val 82856"/>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先手が進めば後手は必ず</a:t>
            </a:r>
            <a:endParaRPr lang="en-US" altLang="ja-JP" sz="2800" dirty="0"/>
          </a:p>
          <a:p>
            <a:pPr algn="ctr"/>
            <a:r>
              <a:rPr lang="ja-JP" altLang="en-US" sz="2800" dirty="0"/>
              <a:t>進めるので，</a:t>
            </a:r>
            <a:endParaRPr lang="en-US" altLang="ja-JP" sz="2800" dirty="0"/>
          </a:p>
          <a:p>
            <a:pPr algn="ctr"/>
            <a:r>
              <a:rPr lang="ja-JP" altLang="en-US" sz="2800" dirty="0"/>
              <a:t>後手が勝てる</a:t>
            </a:r>
            <a:endParaRPr kumimoji="1" lang="ja-JP" altLang="en-US" sz="2800" dirty="0"/>
          </a:p>
        </p:txBody>
      </p:sp>
      <p:graphicFrame>
        <p:nvGraphicFramePr>
          <p:cNvPr id="111" name="表 110"/>
          <p:cNvGraphicFramePr>
            <a:graphicFrameLocks noGrp="1"/>
          </p:cNvGraphicFramePr>
          <p:nvPr>
            <p:extLst/>
          </p:nvPr>
        </p:nvGraphicFramePr>
        <p:xfrm>
          <a:off x="4940604" y="1283907"/>
          <a:ext cx="4030576" cy="9144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xmlns="" val="20000"/>
                    </a:ext>
                  </a:extLst>
                </a:gridCol>
                <a:gridCol w="1295322">
                  <a:extLst>
                    <a:ext uri="{9D8B030D-6E8A-4147-A177-3AD203B41FA5}">
                      <a16:colId xmlns:a16="http://schemas.microsoft.com/office/drawing/2014/main" xmlns=""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xmlns="" val="10000"/>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xmlns="" val="10002"/>
                  </a:ext>
                </a:extLst>
              </a:tr>
            </a:tbl>
          </a:graphicData>
        </a:graphic>
      </p:graphicFrame>
      <p:sp>
        <p:nvSpPr>
          <p:cNvPr id="112" name="コンテンツ プレースホルダー 2"/>
          <p:cNvSpPr txBox="1">
            <a:spLocks/>
          </p:cNvSpPr>
          <p:nvPr/>
        </p:nvSpPr>
        <p:spPr>
          <a:xfrm>
            <a:off x="822959" y="758815"/>
            <a:ext cx="7543801"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先手は表の通りの宣言をするので，</a:t>
            </a:r>
            <a:endParaRPr lang="en-US" altLang="ja-JP" dirty="0" smtClean="0"/>
          </a:p>
          <a:p>
            <a:r>
              <a:rPr lang="ja-JP" altLang="en-US" dirty="0"/>
              <a:t>同様</a:t>
            </a:r>
            <a:r>
              <a:rPr lang="ja-JP" altLang="en-US" dirty="0" smtClean="0"/>
              <a:t>の議論が可能</a:t>
            </a:r>
            <a:endParaRPr lang="ja-JP" altLang="en-US" dirty="0"/>
          </a:p>
        </p:txBody>
      </p:sp>
      <p:cxnSp>
        <p:nvCxnSpPr>
          <p:cNvPr id="113" name="直線コネクタ 112"/>
          <p:cNvCxnSpPr/>
          <p:nvPr/>
        </p:nvCxnSpPr>
        <p:spPr>
          <a:xfrm>
            <a:off x="1965571"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p:nvPr/>
        </p:nvCxnSpPr>
        <p:spPr>
          <a:xfrm>
            <a:off x="5960695"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262709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二外平面グラフ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73</a:t>
            </a:fld>
            <a:endParaRPr lang="ja-JP" altLang="en-US" dirty="0"/>
          </a:p>
        </p:txBody>
      </p:sp>
      <mc:AlternateContent xmlns:mc="http://schemas.openxmlformats.org/markup-compatibility/2006" xmlns:a14="http://schemas.microsoft.com/office/drawing/2010/main">
        <mc:Choice Requires="a14">
          <p:graphicFrame>
            <p:nvGraphicFramePr>
              <p:cNvPr id="112" name="コンテンツ プレースホルダー 4">
                <a:extLst>
                  <a:ext uri="{FF2B5EF4-FFF2-40B4-BE49-F238E27FC236}">
                    <a16:creationId xmlns:a16="http://schemas.microsoft.com/office/drawing/2014/main" xmlns="" id="{1C69B798-EB63-4861-A7FD-6D2A9E4B3BBB}"/>
                  </a:ext>
                </a:extLst>
              </p:cNvPr>
              <p:cNvGraphicFramePr>
                <a:graphicFrameLocks/>
              </p:cNvGraphicFramePr>
              <p:nvPr>
                <p:extLst>
                  <p:ext uri="{D42A27DB-BD31-4B8C-83A1-F6EECF244321}">
                    <p14:modId xmlns:p14="http://schemas.microsoft.com/office/powerpoint/2010/main" val="2056756924"/>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val="20000"/>
                        </a:ext>
                      </a:extLst>
                    </a:gridCol>
                    <a:gridCol w="1597344">
                      <a:extLst>
                        <a:ext uri="{9D8B030D-6E8A-4147-A177-3AD203B41FA5}">
                          <a16:colId xmlns:a16="http://schemas.microsoft.com/office/drawing/2014/main" xmlns="" val="20001"/>
                        </a:ext>
                      </a:extLst>
                    </a:gridCol>
                    <a:gridCol w="3206798">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ja-JP" altLang="en-US" sz="2400" dirty="0"/>
                            <a:t>今回</a:t>
                          </a:r>
                          <a:r>
                            <a:rPr kumimoji="1" lang="en-US" altLang="ja-JP" sz="2400" dirty="0"/>
                            <a:t>]</a:t>
                          </a:r>
                          <a:endParaRPr kumimoji="1" lang="ja-JP" altLang="en-US" sz="2400" dirty="0"/>
                        </a:p>
                      </a:txBody>
                      <a:tcPr/>
                    </a:tc>
                    <a:extLst>
                      <a:ext uri="{0D108BD9-81ED-4DB2-BD59-A6C34878D82A}">
                        <a16:rowId xmlns:a16="http://schemas.microsoft.com/office/drawing/2014/main" xmlns=""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xmlns=""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i="0" dirty="0">
                              <a:solidFill>
                                <a:schemeClr val="tx1"/>
                              </a:solidFill>
                            </a:rPr>
                            <a:t>4</a:t>
                          </a:r>
                          <a:r>
                            <a:rPr kumimoji="1" lang="ja-JP" altLang="en-US" sz="2400" b="0" i="0"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a16="http://schemas.microsoft.com/office/drawing/2014/main" xmlns="" val="1921047448"/>
                      </a:ext>
                    </a:extLst>
                  </a:tr>
                </a:tbl>
              </a:graphicData>
            </a:graphic>
          </p:graphicFrame>
        </mc:Choice>
        <mc:Fallback xmlns="">
          <p:graphicFrame>
            <p:nvGraphicFramePr>
              <p:cNvPr id="112" name="コンテンツ プレースホルダー 4">
                <a:extLst>
                  <a:ext uri="{FF2B5EF4-FFF2-40B4-BE49-F238E27FC236}">
                    <a16:creationId xmlns:a16="http://schemas.microsoft.com/office/drawing/2014/main" xmlns:a14="http://schemas.microsoft.com/office/drawing/2010/main" xmlns="" id="{1C69B798-EB63-4861-A7FD-6D2A9E4B3BBB}"/>
                  </a:ext>
                </a:extLst>
              </p:cNvPr>
              <p:cNvGraphicFramePr>
                <a:graphicFrameLocks/>
              </p:cNvGraphicFramePr>
              <p:nvPr>
                <p:extLst>
                  <p:ext uri="{D42A27DB-BD31-4B8C-83A1-F6EECF244321}">
                    <p14:modId xmlns:p14="http://schemas.microsoft.com/office/powerpoint/2010/main" val="2056756924"/>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a14="http://schemas.microsoft.com/office/drawing/2010/main" xmlns="" val="20000"/>
                        </a:ext>
                      </a:extLst>
                    </a:gridCol>
                    <a:gridCol w="1597344">
                      <a:extLst>
                        <a:ext uri="{9D8B030D-6E8A-4147-A177-3AD203B41FA5}">
                          <a16:colId xmlns:a16="http://schemas.microsoft.com/office/drawing/2014/main" xmlns:a14="http://schemas.microsoft.com/office/drawing/2010/main" xmlns="" val="20001"/>
                        </a:ext>
                      </a:extLst>
                    </a:gridCol>
                    <a:gridCol w="3206798">
                      <a:extLst>
                        <a:ext uri="{9D8B030D-6E8A-4147-A177-3AD203B41FA5}">
                          <a16:colId xmlns:a16="http://schemas.microsoft.com/office/drawing/2014/main" xmlns:a14="http://schemas.microsoft.com/office/drawing/2010/main" xmlns=""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a14="http://schemas.microsoft.com/office/drawing/2010/main" xmlns=""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ja-JP" altLang="en-US" sz="2400" dirty="0"/>
                            <a:t>今回</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a14="http://schemas.microsoft.com/office/drawing/2010/main" xmlns=""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xmlns:a14="http://schemas.microsoft.com/office/drawing/2010/main" xmlns=""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i="0" dirty="0">
                              <a:solidFill>
                                <a:schemeClr val="tx1"/>
                              </a:solidFill>
                            </a:rPr>
                            <a:t>4</a:t>
                          </a:r>
                          <a:r>
                            <a:rPr kumimoji="1" lang="ja-JP" altLang="en-US" sz="2400" b="0" i="0"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a16="http://schemas.microsoft.com/office/drawing/2014/main" xmlns:a14="http://schemas.microsoft.com/office/drawing/2010/main" xmlns="" val="1921047448"/>
                      </a:ext>
                    </a:extLst>
                  </a:tr>
                </a:tbl>
              </a:graphicData>
            </a:graphic>
          </p:graphicFrame>
        </mc:Fallback>
      </mc:AlternateContent>
      <p:sp>
        <p:nvSpPr>
          <p:cNvPr id="70" name="テキスト ボックス 69"/>
          <p:cNvSpPr txBox="1"/>
          <p:nvPr/>
        </p:nvSpPr>
        <p:spPr>
          <a:xfrm>
            <a:off x="585171" y="4244008"/>
            <a:ext cx="7973658" cy="954107"/>
          </a:xfrm>
          <a:prstGeom prst="rect">
            <a:avLst/>
          </a:prstGeom>
          <a:noFill/>
        </p:spPr>
        <p:txBody>
          <a:bodyPr wrap="none" rtlCol="0">
            <a:spAutoFit/>
          </a:bodyPr>
          <a:lstStyle/>
          <a:p>
            <a:r>
              <a:rPr kumimoji="1" lang="ja-JP" altLang="en-US" sz="2800" dirty="0"/>
              <a:t>外平面グラフでは簡単で，</a:t>
            </a:r>
            <a:r>
              <a:rPr kumimoji="1" lang="en-US" altLang="ja-JP" sz="2800" dirty="0"/>
              <a:t>2</a:t>
            </a:r>
            <a:r>
              <a:rPr kumimoji="1" lang="ja-JP" altLang="en-US" sz="2800" dirty="0"/>
              <a:t>外平面グラフでは</a:t>
            </a:r>
            <a:r>
              <a:rPr kumimoji="1" lang="ja-JP" altLang="en-US" sz="2800" dirty="0" smtClean="0"/>
              <a:t>難しい</a:t>
            </a:r>
            <a:endParaRPr kumimoji="1" lang="en-US" altLang="ja-JP" sz="2800" dirty="0" smtClean="0"/>
          </a:p>
          <a:p>
            <a:r>
              <a:rPr lang="ja-JP" altLang="en-US" sz="2800" dirty="0" smtClean="0"/>
              <a:t>ということが言えそう</a:t>
            </a:r>
            <a:endParaRPr kumimoji="1" lang="en-US" altLang="ja-JP" sz="2800" dirty="0"/>
          </a:p>
        </p:txBody>
      </p:sp>
      <p:sp>
        <p:nvSpPr>
          <p:cNvPr id="71" name="正方形/長方形 70"/>
          <p:cNvSpPr/>
          <p:nvPr/>
        </p:nvSpPr>
        <p:spPr>
          <a:xfrm>
            <a:off x="708308" y="2267193"/>
            <a:ext cx="7727384" cy="46606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214898854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これからの目標</a:t>
            </a:r>
          </a:p>
        </p:txBody>
      </p:sp>
      <p:sp>
        <p:nvSpPr>
          <p:cNvPr id="3" name="コンテンツ プレースホルダー 2"/>
          <p:cNvSpPr>
            <a:spLocks noGrp="1"/>
          </p:cNvSpPr>
          <p:nvPr>
            <p:ph idx="1"/>
          </p:nvPr>
        </p:nvSpPr>
        <p:spPr>
          <a:xfrm>
            <a:off x="822959" y="758815"/>
            <a:ext cx="7543801" cy="2287806"/>
          </a:xfrm>
        </p:spPr>
        <p:txBody>
          <a:bodyPr/>
          <a:lstStyle/>
          <a:p>
            <a:r>
              <a:rPr lang="ja-JP" altLang="en-US" dirty="0"/>
              <a:t>外平面</a:t>
            </a:r>
            <a:r>
              <a:rPr lang="ja-JP" altLang="en-US" dirty="0" smtClean="0"/>
              <a:t>グラフでの結果も手の制限を撤廃したうえで成り立つことを証明したい．</a:t>
            </a:r>
            <a:endParaRPr kumimoji="1" lang="en-US" altLang="ja-JP" dirty="0" smtClean="0"/>
          </a:p>
          <a:p>
            <a:endParaRPr kumimoji="1" lang="en-US" altLang="ja-JP" dirty="0" smtClean="0"/>
          </a:p>
          <a:p>
            <a:r>
              <a:rPr kumimoji="1" lang="en-US" altLang="ja-JP" dirty="0" smtClean="0"/>
              <a:t>3</a:t>
            </a:r>
            <a:r>
              <a:rPr kumimoji="1" lang="ja-JP" altLang="en-US" dirty="0"/>
              <a:t>月に早稲田大学で開催されるゲーム情報学研究会に向けての準備，結果を</a:t>
            </a:r>
            <a:r>
              <a:rPr kumimoji="1" lang="ja-JP" altLang="en-US" dirty="0" smtClean="0"/>
              <a:t>まとめたい．</a:t>
            </a:r>
            <a:endParaRPr kumimoji="1"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74</a:t>
            </a:fld>
            <a:endParaRPr lang="ja-JP" altLang="en-US" dirty="0"/>
          </a:p>
        </p:txBody>
      </p:sp>
    </p:spTree>
    <p:extLst>
      <p:ext uri="{BB962C8B-B14F-4D97-AF65-F5344CB8AC3E}">
        <p14:creationId xmlns:p14="http://schemas.microsoft.com/office/powerpoint/2010/main" val="254144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75</a:t>
            </a:fld>
            <a:endParaRPr lang="ja-JP" altLang="en-US" dirty="0"/>
          </a:p>
        </p:txBody>
      </p:sp>
    </p:spTree>
    <p:extLst>
      <p:ext uri="{BB962C8B-B14F-4D97-AF65-F5344CB8AC3E}">
        <p14:creationId xmlns:p14="http://schemas.microsoft.com/office/powerpoint/2010/main" val="39744953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76</a:t>
            </a:fld>
            <a:endParaRPr lang="ja-JP" altLang="en-US" dirty="0"/>
          </a:p>
        </p:txBody>
      </p:sp>
    </p:spTree>
    <p:extLst>
      <p:ext uri="{BB962C8B-B14F-4D97-AF65-F5344CB8AC3E}">
        <p14:creationId xmlns:p14="http://schemas.microsoft.com/office/powerpoint/2010/main" val="179413176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直並列グラフのインスタンス</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77</a:t>
            </a:fld>
            <a:endParaRPr lang="ja-JP" altLang="en-US" dirty="0"/>
          </a:p>
        </p:txBody>
      </p:sp>
      <p:sp>
        <p:nvSpPr>
          <p:cNvPr id="10" name="円/楕円 9"/>
          <p:cNvSpPr/>
          <p:nvPr/>
        </p:nvSpPr>
        <p:spPr>
          <a:xfrm>
            <a:off x="325288"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15056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15056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15056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1649645"/>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2847408"/>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16496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15056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150564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255940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255940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27034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25594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2703408"/>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7600184"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1366875"/>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1937645"/>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146869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175146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146869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175146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252246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280523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252246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280523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358695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386972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358695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386972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0" name="円/楕円 209"/>
          <p:cNvSpPr/>
          <p:nvPr/>
        </p:nvSpPr>
        <p:spPr>
          <a:xfrm>
            <a:off x="7600184"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1" name="円/楕円 210"/>
          <p:cNvSpPr/>
          <p:nvPr/>
        </p:nvSpPr>
        <p:spPr>
          <a:xfrm>
            <a:off x="7600184"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2" name="円/楕円 211"/>
          <p:cNvSpPr/>
          <p:nvPr/>
        </p:nvSpPr>
        <p:spPr>
          <a:xfrm>
            <a:off x="6825467"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3" name="円/楕円 212"/>
          <p:cNvSpPr/>
          <p:nvPr/>
        </p:nvSpPr>
        <p:spPr>
          <a:xfrm>
            <a:off x="6825467"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4" name="円/楕円 213"/>
          <p:cNvSpPr/>
          <p:nvPr/>
        </p:nvSpPr>
        <p:spPr>
          <a:xfrm>
            <a:off x="7210361"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15" name="直線コネクタ 214"/>
          <p:cNvCxnSpPr>
            <a:stCxn id="212" idx="5"/>
            <a:endCxn id="214" idx="1"/>
          </p:cNvCxnSpPr>
          <p:nvPr/>
        </p:nvCxnSpPr>
        <p:spPr>
          <a:xfrm>
            <a:off x="7071290"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6" name="直線コネクタ 215"/>
          <p:cNvCxnSpPr>
            <a:stCxn id="213" idx="7"/>
            <a:endCxn id="214" idx="3"/>
          </p:cNvCxnSpPr>
          <p:nvPr/>
        </p:nvCxnSpPr>
        <p:spPr>
          <a:xfrm flipV="1">
            <a:off x="7071290"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a:stCxn id="210" idx="3"/>
            <a:endCxn id="214" idx="7"/>
          </p:cNvCxnSpPr>
          <p:nvPr/>
        </p:nvCxnSpPr>
        <p:spPr>
          <a:xfrm flipH="1">
            <a:off x="7456184"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コネクタ 217"/>
          <p:cNvCxnSpPr>
            <a:stCxn id="211" idx="1"/>
            <a:endCxn id="214" idx="5"/>
          </p:cNvCxnSpPr>
          <p:nvPr/>
        </p:nvCxnSpPr>
        <p:spPr>
          <a:xfrm flipH="1" flipV="1">
            <a:off x="7456184"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9" name="円/楕円 218"/>
          <p:cNvSpPr/>
          <p:nvPr/>
        </p:nvSpPr>
        <p:spPr>
          <a:xfrm>
            <a:off x="6055679"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0" name="円/楕円 219"/>
          <p:cNvSpPr/>
          <p:nvPr/>
        </p:nvSpPr>
        <p:spPr>
          <a:xfrm>
            <a:off x="6055679"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1" name="円/楕円 220"/>
          <p:cNvSpPr/>
          <p:nvPr/>
        </p:nvSpPr>
        <p:spPr>
          <a:xfrm>
            <a:off x="6440573"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2" name="直線コネクタ 221"/>
          <p:cNvCxnSpPr>
            <a:stCxn id="219" idx="5"/>
            <a:endCxn id="221" idx="1"/>
          </p:cNvCxnSpPr>
          <p:nvPr/>
        </p:nvCxnSpPr>
        <p:spPr>
          <a:xfrm>
            <a:off x="6301502"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0" idx="7"/>
            <a:endCxn id="221" idx="3"/>
          </p:cNvCxnSpPr>
          <p:nvPr/>
        </p:nvCxnSpPr>
        <p:spPr>
          <a:xfrm flipV="1">
            <a:off x="6301502"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4" name="円/楕円 223"/>
          <p:cNvSpPr/>
          <p:nvPr/>
        </p:nvSpPr>
        <p:spPr>
          <a:xfrm>
            <a:off x="5280962"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5" name="円/楕円 224"/>
          <p:cNvSpPr/>
          <p:nvPr/>
        </p:nvSpPr>
        <p:spPr>
          <a:xfrm>
            <a:off x="5280962"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6" name="円/楕円 225"/>
          <p:cNvSpPr/>
          <p:nvPr/>
        </p:nvSpPr>
        <p:spPr>
          <a:xfrm>
            <a:off x="5665856"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7" name="直線コネクタ 226"/>
          <p:cNvCxnSpPr>
            <a:stCxn id="224" idx="5"/>
            <a:endCxn id="226" idx="1"/>
          </p:cNvCxnSpPr>
          <p:nvPr/>
        </p:nvCxnSpPr>
        <p:spPr>
          <a:xfrm>
            <a:off x="5526785"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8" name="直線コネクタ 227"/>
          <p:cNvCxnSpPr>
            <a:stCxn id="225" idx="7"/>
            <a:endCxn id="226" idx="3"/>
          </p:cNvCxnSpPr>
          <p:nvPr/>
        </p:nvCxnSpPr>
        <p:spPr>
          <a:xfrm flipV="1">
            <a:off x="5526785"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9" name="直線コネクタ 228"/>
          <p:cNvCxnSpPr>
            <a:stCxn id="219" idx="3"/>
            <a:endCxn id="226" idx="7"/>
          </p:cNvCxnSpPr>
          <p:nvPr/>
        </p:nvCxnSpPr>
        <p:spPr>
          <a:xfrm flipH="1">
            <a:off x="5911679"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0" name="直線コネクタ 229"/>
          <p:cNvCxnSpPr>
            <a:stCxn id="220" idx="1"/>
            <a:endCxn id="226" idx="5"/>
          </p:cNvCxnSpPr>
          <p:nvPr/>
        </p:nvCxnSpPr>
        <p:spPr>
          <a:xfrm flipH="1" flipV="1">
            <a:off x="5911679"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1" name="直線コネクタ 230"/>
          <p:cNvCxnSpPr>
            <a:stCxn id="221" idx="7"/>
            <a:endCxn id="212" idx="3"/>
          </p:cNvCxnSpPr>
          <p:nvPr/>
        </p:nvCxnSpPr>
        <p:spPr>
          <a:xfrm flipV="1">
            <a:off x="6686396"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1" idx="5"/>
            <a:endCxn id="213" idx="1"/>
          </p:cNvCxnSpPr>
          <p:nvPr/>
        </p:nvCxnSpPr>
        <p:spPr>
          <a:xfrm>
            <a:off x="6686396"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2420638"/>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2703408"/>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2703408"/>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2703408"/>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361317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361317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361317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375717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361317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361317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114144" y="1415645"/>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7" name="円/楕円 266"/>
          <p:cNvSpPr/>
          <p:nvPr/>
        </p:nvSpPr>
        <p:spPr>
          <a:xfrm>
            <a:off x="4114144" y="2469408"/>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8" name="円/楕円 267"/>
          <p:cNvSpPr/>
          <p:nvPr/>
        </p:nvSpPr>
        <p:spPr>
          <a:xfrm>
            <a:off x="4114144" y="3523171"/>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9" name="円/楕円 268"/>
          <p:cNvSpPr/>
          <p:nvPr/>
        </p:nvSpPr>
        <p:spPr>
          <a:xfrm>
            <a:off x="4114144" y="492455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0" name="円/楕円 269"/>
          <p:cNvSpPr/>
          <p:nvPr/>
        </p:nvSpPr>
        <p:spPr>
          <a:xfrm>
            <a:off x="8226940" y="414388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284740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6" name="円/楕円 275"/>
          <p:cNvSpPr/>
          <p:nvPr/>
        </p:nvSpPr>
        <p:spPr>
          <a:xfrm>
            <a:off x="3051738"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7" name="円/楕円 276"/>
          <p:cNvSpPr/>
          <p:nvPr/>
        </p:nvSpPr>
        <p:spPr>
          <a:xfrm>
            <a:off x="3051738"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8" name="円/楕円 277"/>
          <p:cNvSpPr/>
          <p:nvPr/>
        </p:nvSpPr>
        <p:spPr>
          <a:xfrm>
            <a:off x="2277021"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9" name="円/楕円 278"/>
          <p:cNvSpPr/>
          <p:nvPr/>
        </p:nvSpPr>
        <p:spPr>
          <a:xfrm>
            <a:off x="2277021"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0" name="円/楕円 279"/>
          <p:cNvSpPr/>
          <p:nvPr/>
        </p:nvSpPr>
        <p:spPr>
          <a:xfrm>
            <a:off x="2661915" y="501455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81" name="直線コネクタ 280"/>
          <p:cNvCxnSpPr>
            <a:stCxn id="278" idx="5"/>
            <a:endCxn id="280" idx="1"/>
          </p:cNvCxnSpPr>
          <p:nvPr/>
        </p:nvCxnSpPr>
        <p:spPr>
          <a:xfrm>
            <a:off x="2522844"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a:stCxn id="279" idx="7"/>
            <a:endCxn id="280" idx="3"/>
          </p:cNvCxnSpPr>
          <p:nvPr/>
        </p:nvCxnSpPr>
        <p:spPr>
          <a:xfrm flipV="1">
            <a:off x="2522844"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276" idx="3"/>
            <a:endCxn id="280" idx="7"/>
          </p:cNvCxnSpPr>
          <p:nvPr/>
        </p:nvCxnSpPr>
        <p:spPr>
          <a:xfrm flipH="1">
            <a:off x="2907738"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a:stCxn id="277" idx="1"/>
            <a:endCxn id="280" idx="5"/>
          </p:cNvCxnSpPr>
          <p:nvPr/>
        </p:nvCxnSpPr>
        <p:spPr>
          <a:xfrm flipH="1" flipV="1">
            <a:off x="2907738"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5" name="円/楕円 284"/>
          <p:cNvSpPr/>
          <p:nvPr/>
        </p:nvSpPr>
        <p:spPr>
          <a:xfrm>
            <a:off x="1507233"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6" name="円/楕円 285"/>
          <p:cNvSpPr/>
          <p:nvPr/>
        </p:nvSpPr>
        <p:spPr>
          <a:xfrm>
            <a:off x="1507233"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7" name="円/楕円 286"/>
          <p:cNvSpPr/>
          <p:nvPr/>
        </p:nvSpPr>
        <p:spPr>
          <a:xfrm>
            <a:off x="1892127" y="501455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88" name="直線コネクタ 287"/>
          <p:cNvCxnSpPr>
            <a:stCxn id="285" idx="5"/>
            <a:endCxn id="287" idx="1"/>
          </p:cNvCxnSpPr>
          <p:nvPr/>
        </p:nvCxnSpPr>
        <p:spPr>
          <a:xfrm>
            <a:off x="1753056"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286" idx="7"/>
            <a:endCxn id="287" idx="3"/>
          </p:cNvCxnSpPr>
          <p:nvPr/>
        </p:nvCxnSpPr>
        <p:spPr>
          <a:xfrm flipV="1">
            <a:off x="1753056"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0" name="円/楕円 289"/>
          <p:cNvSpPr/>
          <p:nvPr/>
        </p:nvSpPr>
        <p:spPr>
          <a:xfrm>
            <a:off x="732516"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1" name="円/楕円 290"/>
          <p:cNvSpPr/>
          <p:nvPr/>
        </p:nvSpPr>
        <p:spPr>
          <a:xfrm>
            <a:off x="732516"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2" name="円/楕円 291"/>
          <p:cNvSpPr/>
          <p:nvPr/>
        </p:nvSpPr>
        <p:spPr>
          <a:xfrm>
            <a:off x="1117410" y="501455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93" name="直線コネクタ 292"/>
          <p:cNvCxnSpPr>
            <a:stCxn id="290" idx="5"/>
            <a:endCxn id="292" idx="1"/>
          </p:cNvCxnSpPr>
          <p:nvPr/>
        </p:nvCxnSpPr>
        <p:spPr>
          <a:xfrm>
            <a:off x="978339"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a:stCxn id="291" idx="7"/>
            <a:endCxn id="292" idx="3"/>
          </p:cNvCxnSpPr>
          <p:nvPr/>
        </p:nvCxnSpPr>
        <p:spPr>
          <a:xfrm flipV="1">
            <a:off x="978339"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a:stCxn id="285" idx="3"/>
            <a:endCxn id="292" idx="7"/>
          </p:cNvCxnSpPr>
          <p:nvPr/>
        </p:nvCxnSpPr>
        <p:spPr>
          <a:xfrm flipH="1">
            <a:off x="1363233"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a:stCxn id="286" idx="1"/>
            <a:endCxn id="292" idx="5"/>
          </p:cNvCxnSpPr>
          <p:nvPr/>
        </p:nvCxnSpPr>
        <p:spPr>
          <a:xfrm flipH="1" flipV="1">
            <a:off x="1363233"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a:stCxn id="287" idx="7"/>
            <a:endCxn id="278" idx="3"/>
          </p:cNvCxnSpPr>
          <p:nvPr/>
        </p:nvCxnSpPr>
        <p:spPr>
          <a:xfrm flipV="1">
            <a:off x="2137950"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a:stCxn id="287" idx="5"/>
            <a:endCxn id="279" idx="1"/>
          </p:cNvCxnSpPr>
          <p:nvPr/>
        </p:nvCxnSpPr>
        <p:spPr>
          <a:xfrm>
            <a:off x="2137950"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a:stCxn id="79" idx="2"/>
            <a:endCxn id="210" idx="6"/>
          </p:cNvCxnSpPr>
          <p:nvPr/>
        </p:nvCxnSpPr>
        <p:spPr>
          <a:xfrm flipH="1">
            <a:off x="7888184" y="2703408"/>
            <a:ext cx="767791" cy="21723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a:stCxn id="79" idx="2"/>
            <a:endCxn id="211" idx="6"/>
          </p:cNvCxnSpPr>
          <p:nvPr/>
        </p:nvCxnSpPr>
        <p:spPr>
          <a:xfrm flipH="1">
            <a:off x="7888184" y="2703408"/>
            <a:ext cx="767791" cy="274314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7" name="直線コネクタ 306"/>
          <p:cNvCxnSpPr>
            <a:stCxn id="10" idx="4"/>
            <a:endCxn id="290" idx="2"/>
          </p:cNvCxnSpPr>
          <p:nvPr/>
        </p:nvCxnSpPr>
        <p:spPr>
          <a:xfrm>
            <a:off x="469288" y="2847408"/>
            <a:ext cx="263228" cy="20283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stCxn id="10" idx="4"/>
            <a:endCxn id="291" idx="2"/>
          </p:cNvCxnSpPr>
          <p:nvPr/>
        </p:nvCxnSpPr>
        <p:spPr>
          <a:xfrm>
            <a:off x="469288" y="2847408"/>
            <a:ext cx="263228" cy="259914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161215" y="1649645"/>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161215" y="2703408"/>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161215" y="3757170"/>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582144" y="1366875"/>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582144" y="1649645"/>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582144" y="2420638"/>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582144" y="2703408"/>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582144" y="3485130"/>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582144" y="3757171"/>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0" name="直線コネクタ 339"/>
          <p:cNvCxnSpPr>
            <a:stCxn id="276" idx="6"/>
            <a:endCxn id="269" idx="2"/>
          </p:cNvCxnSpPr>
          <p:nvPr/>
        </p:nvCxnSpPr>
        <p:spPr>
          <a:xfrm>
            <a:off x="3339738" y="4875780"/>
            <a:ext cx="774406"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3" name="直線コネクタ 342"/>
          <p:cNvCxnSpPr>
            <a:stCxn id="277" idx="6"/>
            <a:endCxn id="269" idx="2"/>
          </p:cNvCxnSpPr>
          <p:nvPr/>
        </p:nvCxnSpPr>
        <p:spPr>
          <a:xfrm flipV="1">
            <a:off x="3339738" y="5158550"/>
            <a:ext cx="774406"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a:stCxn id="269" idx="6"/>
            <a:endCxn id="224" idx="2"/>
          </p:cNvCxnSpPr>
          <p:nvPr/>
        </p:nvCxnSpPr>
        <p:spPr>
          <a:xfrm flipV="1">
            <a:off x="4582144" y="487578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a:stCxn id="269" idx="6"/>
            <a:endCxn id="225" idx="2"/>
          </p:cNvCxnSpPr>
          <p:nvPr/>
        </p:nvCxnSpPr>
        <p:spPr>
          <a:xfrm>
            <a:off x="4582144" y="515855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a16="http://schemas.microsoft.com/office/drawing/2014/main" xmlns="" id="{7484E61E-C510-4FF0-978A-471330A22C3C}"/>
              </a:ext>
            </a:extLst>
          </p:cNvPr>
          <p:cNvSpPr/>
          <p:nvPr/>
        </p:nvSpPr>
        <p:spPr>
          <a:xfrm rot="16200000" flipH="1" flipV="1">
            <a:off x="1802084" y="15937"/>
            <a:ext cx="289561" cy="24054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86" name="テキスト ボックス 185"/>
              <p:cNvSpPr txBox="1"/>
              <p:nvPr/>
            </p:nvSpPr>
            <p:spPr>
              <a:xfrm>
                <a:off x="1250921" y="695553"/>
                <a:ext cx="13141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250921" y="695553"/>
                <a:ext cx="1314100" cy="400110"/>
              </a:xfrm>
              <a:prstGeom prst="rect">
                <a:avLst/>
              </a:prstGeom>
              <a:blipFill rotWithShape="0">
                <a:blip r:embed="rId2"/>
                <a:stretch>
                  <a:fillRect/>
                </a:stretch>
              </a:blipFill>
            </p:spPr>
            <p:txBody>
              <a:bodyPr/>
              <a:lstStyle/>
              <a:p>
                <a:r>
                  <a:rPr lang="ja-JP" altLang="en-US">
                    <a:noFill/>
                  </a:rPr>
                  <a:t> </a:t>
                </a:r>
              </a:p>
            </p:txBody>
          </p:sp>
        </mc:Fallback>
      </mc:AlternateContent>
      <p:sp>
        <p:nvSpPr>
          <p:cNvPr id="236" name="左中かっこ 235">
            <a:extLst>
              <a:ext uri="{FF2B5EF4-FFF2-40B4-BE49-F238E27FC236}">
                <a16:creationId xmlns:a16="http://schemas.microsoft.com/office/drawing/2014/main" xmlns="" id="{7484E61E-C510-4FF0-978A-471330A22C3C}"/>
              </a:ext>
            </a:extLst>
          </p:cNvPr>
          <p:cNvSpPr/>
          <p:nvPr/>
        </p:nvSpPr>
        <p:spPr>
          <a:xfrm rot="16200000" flipH="1" flipV="1">
            <a:off x="6428621" y="-196237"/>
            <a:ext cx="289561" cy="262956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238" name="テキスト ボックス 237"/>
              <p:cNvSpPr txBox="1"/>
              <p:nvPr/>
            </p:nvSpPr>
            <p:spPr>
              <a:xfrm>
                <a:off x="5809856" y="665332"/>
                <a:ext cx="14365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3</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238" name="テキスト ボックス 237"/>
              <p:cNvSpPr txBox="1">
                <a:spLocks noRot="1" noChangeAspect="1" noMove="1" noResize="1" noEditPoints="1" noAdjustHandles="1" noChangeArrowheads="1" noChangeShapeType="1" noTextEdit="1"/>
              </p:cNvSpPr>
              <p:nvPr/>
            </p:nvSpPr>
            <p:spPr>
              <a:xfrm>
                <a:off x="5809856" y="665332"/>
                <a:ext cx="1436531" cy="400110"/>
              </a:xfrm>
              <a:prstGeom prst="rect">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2323123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円/楕円 9"/>
          <p:cNvSpPr/>
          <p:nvPr/>
        </p:nvSpPr>
        <p:spPr>
          <a:xfrm>
            <a:off x="1121790"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2" name="円/楕円 11"/>
          <p:cNvSpPr/>
          <p:nvPr/>
        </p:nvSpPr>
        <p:spPr>
          <a:xfrm>
            <a:off x="1828592"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 name="円/楕円 13"/>
          <p:cNvSpPr/>
          <p:nvPr/>
        </p:nvSpPr>
        <p:spPr>
          <a:xfrm>
            <a:off x="1427211"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 name="円/楕円 15"/>
          <p:cNvSpPr/>
          <p:nvPr/>
        </p:nvSpPr>
        <p:spPr>
          <a:xfrm>
            <a:off x="2229973"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8" name="直線コネクタ 17"/>
          <p:cNvCxnSpPr>
            <a:stCxn id="14" idx="2"/>
            <a:endCxn id="10" idx="0"/>
          </p:cNvCxnSpPr>
          <p:nvPr/>
        </p:nvCxnSpPr>
        <p:spPr>
          <a:xfrm flipH="1">
            <a:off x="1229790" y="2057909"/>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229790" y="2956230"/>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643211"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2044593"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631354"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35" name="円/楕円 34"/>
          <p:cNvSpPr/>
          <p:nvPr/>
        </p:nvSpPr>
        <p:spPr>
          <a:xfrm>
            <a:off x="3032735"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36" name="直線コネクタ 35"/>
          <p:cNvCxnSpPr>
            <a:stCxn id="34" idx="6"/>
            <a:endCxn id="35" idx="2"/>
          </p:cNvCxnSpPr>
          <p:nvPr/>
        </p:nvCxnSpPr>
        <p:spPr>
          <a:xfrm>
            <a:off x="2847355"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445974"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828592"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3" name="円/楕円 42"/>
          <p:cNvSpPr/>
          <p:nvPr/>
        </p:nvSpPr>
        <p:spPr>
          <a:xfrm>
            <a:off x="1427211"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4" name="円/楕円 43"/>
          <p:cNvSpPr/>
          <p:nvPr/>
        </p:nvSpPr>
        <p:spPr>
          <a:xfrm>
            <a:off x="2229973"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5" name="直線コネクタ 44"/>
          <p:cNvCxnSpPr>
            <a:stCxn id="43" idx="6"/>
            <a:endCxn id="42" idx="2"/>
          </p:cNvCxnSpPr>
          <p:nvPr/>
        </p:nvCxnSpPr>
        <p:spPr>
          <a:xfrm>
            <a:off x="1643211"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2044593"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631354"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8" name="円/楕円 47"/>
          <p:cNvSpPr/>
          <p:nvPr/>
        </p:nvSpPr>
        <p:spPr>
          <a:xfrm>
            <a:off x="3032735"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9" name="直線コネクタ 48"/>
          <p:cNvCxnSpPr>
            <a:stCxn id="47" idx="6"/>
            <a:endCxn id="48" idx="2"/>
          </p:cNvCxnSpPr>
          <p:nvPr/>
        </p:nvCxnSpPr>
        <p:spPr>
          <a:xfrm>
            <a:off x="2847355"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445974"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1337790" y="2848230"/>
            <a:ext cx="8942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577962"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7" name="円/楕円 76"/>
          <p:cNvSpPr/>
          <p:nvPr/>
        </p:nvSpPr>
        <p:spPr>
          <a:xfrm>
            <a:off x="6577962"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9" name="円/楕円 78"/>
          <p:cNvSpPr/>
          <p:nvPr/>
        </p:nvSpPr>
        <p:spPr>
          <a:xfrm>
            <a:off x="736980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93" name="直線コネクタ 92"/>
          <p:cNvCxnSpPr>
            <a:stCxn id="76" idx="6"/>
            <a:endCxn id="79" idx="2"/>
          </p:cNvCxnSpPr>
          <p:nvPr/>
        </p:nvCxnSpPr>
        <p:spPr>
          <a:xfrm>
            <a:off x="6793963" y="1845831"/>
            <a:ext cx="575843" cy="10024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6793963" y="2273909"/>
            <a:ext cx="575843" cy="574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96924"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2" name="円/楕円 101"/>
          <p:cNvSpPr/>
          <p:nvPr/>
        </p:nvSpPr>
        <p:spPr>
          <a:xfrm>
            <a:off x="5996924"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3" name="円/楕円 102"/>
          <p:cNvSpPr/>
          <p:nvPr/>
        </p:nvSpPr>
        <p:spPr>
          <a:xfrm>
            <a:off x="6285595"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04" name="直線コネクタ 103"/>
          <p:cNvCxnSpPr>
            <a:stCxn id="101" idx="5"/>
            <a:endCxn id="103" idx="1"/>
          </p:cNvCxnSpPr>
          <p:nvPr/>
        </p:nvCxnSpPr>
        <p:spPr>
          <a:xfrm>
            <a:off x="6181292"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181292"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469963"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469963"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419583"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6" name="円/楕円 135"/>
          <p:cNvSpPr/>
          <p:nvPr/>
        </p:nvSpPr>
        <p:spPr>
          <a:xfrm>
            <a:off x="5419583"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7" name="円/楕円 136"/>
          <p:cNvSpPr/>
          <p:nvPr/>
        </p:nvSpPr>
        <p:spPr>
          <a:xfrm>
            <a:off x="5708254"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38" name="直線コネクタ 137"/>
          <p:cNvCxnSpPr>
            <a:stCxn id="135" idx="5"/>
            <a:endCxn id="137" idx="1"/>
          </p:cNvCxnSpPr>
          <p:nvPr/>
        </p:nvCxnSpPr>
        <p:spPr>
          <a:xfrm>
            <a:off x="560395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60395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4838546"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1" name="円/楕円 140"/>
          <p:cNvSpPr/>
          <p:nvPr/>
        </p:nvSpPr>
        <p:spPr>
          <a:xfrm>
            <a:off x="4838546"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2" name="円/楕円 141"/>
          <p:cNvSpPr/>
          <p:nvPr/>
        </p:nvSpPr>
        <p:spPr>
          <a:xfrm>
            <a:off x="5127216"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43" name="直線コネクタ 142"/>
          <p:cNvCxnSpPr>
            <a:stCxn id="140" idx="5"/>
            <a:endCxn id="142" idx="1"/>
          </p:cNvCxnSpPr>
          <p:nvPr/>
        </p:nvCxnSpPr>
        <p:spPr>
          <a:xfrm>
            <a:off x="5022913"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022913"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311584"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311584"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9262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9262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6577962"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3" name="円/楕円 162"/>
          <p:cNvSpPr/>
          <p:nvPr/>
        </p:nvSpPr>
        <p:spPr>
          <a:xfrm>
            <a:off x="6577962"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4" name="円/楕円 163"/>
          <p:cNvSpPr/>
          <p:nvPr/>
        </p:nvSpPr>
        <p:spPr>
          <a:xfrm>
            <a:off x="5996924"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5" name="円/楕円 164"/>
          <p:cNvSpPr/>
          <p:nvPr/>
        </p:nvSpPr>
        <p:spPr>
          <a:xfrm>
            <a:off x="5996924"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6" name="円/楕円 165"/>
          <p:cNvSpPr/>
          <p:nvPr/>
        </p:nvSpPr>
        <p:spPr>
          <a:xfrm>
            <a:off x="628559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67" name="直線コネクタ 166"/>
          <p:cNvCxnSpPr>
            <a:stCxn id="164" idx="5"/>
            <a:endCxn id="166" idx="1"/>
          </p:cNvCxnSpPr>
          <p:nvPr/>
        </p:nvCxnSpPr>
        <p:spPr>
          <a:xfrm>
            <a:off x="6181292"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6181292"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6469963"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6469963"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5419583"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2" name="円/楕円 171"/>
          <p:cNvSpPr/>
          <p:nvPr/>
        </p:nvSpPr>
        <p:spPr>
          <a:xfrm>
            <a:off x="5419583"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3" name="円/楕円 172"/>
          <p:cNvSpPr/>
          <p:nvPr/>
        </p:nvSpPr>
        <p:spPr>
          <a:xfrm>
            <a:off x="5708254"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4" name="直線コネクタ 173"/>
          <p:cNvCxnSpPr>
            <a:stCxn id="171" idx="5"/>
            <a:endCxn id="173" idx="1"/>
          </p:cNvCxnSpPr>
          <p:nvPr/>
        </p:nvCxnSpPr>
        <p:spPr>
          <a:xfrm>
            <a:off x="560395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560395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4838546"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7" name="円/楕円 176"/>
          <p:cNvSpPr/>
          <p:nvPr/>
        </p:nvSpPr>
        <p:spPr>
          <a:xfrm>
            <a:off x="4838546"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8" name="円/楕円 177"/>
          <p:cNvSpPr/>
          <p:nvPr/>
        </p:nvSpPr>
        <p:spPr>
          <a:xfrm>
            <a:off x="5127216"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9" name="直線コネクタ 178"/>
          <p:cNvCxnSpPr>
            <a:stCxn id="176" idx="5"/>
            <a:endCxn id="178" idx="1"/>
          </p:cNvCxnSpPr>
          <p:nvPr/>
        </p:nvCxnSpPr>
        <p:spPr>
          <a:xfrm>
            <a:off x="5022913"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022913"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311584"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311584"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589262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589262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577962"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8" name="円/楕円 187"/>
          <p:cNvSpPr/>
          <p:nvPr/>
        </p:nvSpPr>
        <p:spPr>
          <a:xfrm>
            <a:off x="6577962"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9" name="円/楕円 188"/>
          <p:cNvSpPr/>
          <p:nvPr/>
        </p:nvSpPr>
        <p:spPr>
          <a:xfrm>
            <a:off x="5996924"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0" name="円/楕円 189"/>
          <p:cNvSpPr/>
          <p:nvPr/>
        </p:nvSpPr>
        <p:spPr>
          <a:xfrm>
            <a:off x="5996924"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1" name="円/楕円 190"/>
          <p:cNvSpPr/>
          <p:nvPr/>
        </p:nvSpPr>
        <p:spPr>
          <a:xfrm>
            <a:off x="6285595"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2" name="直線コネクタ 191"/>
          <p:cNvCxnSpPr>
            <a:stCxn id="189" idx="5"/>
            <a:endCxn id="191" idx="1"/>
          </p:cNvCxnSpPr>
          <p:nvPr/>
        </p:nvCxnSpPr>
        <p:spPr>
          <a:xfrm>
            <a:off x="6181292"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181292"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469963"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469963"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419583"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7" name="円/楕円 196"/>
          <p:cNvSpPr/>
          <p:nvPr/>
        </p:nvSpPr>
        <p:spPr>
          <a:xfrm>
            <a:off x="5419583"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8" name="円/楕円 197"/>
          <p:cNvSpPr/>
          <p:nvPr/>
        </p:nvSpPr>
        <p:spPr>
          <a:xfrm>
            <a:off x="5708254"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9" name="直線コネクタ 198"/>
          <p:cNvCxnSpPr>
            <a:stCxn id="196" idx="5"/>
            <a:endCxn id="198" idx="1"/>
          </p:cNvCxnSpPr>
          <p:nvPr/>
        </p:nvCxnSpPr>
        <p:spPr>
          <a:xfrm>
            <a:off x="560395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60395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4838546"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2" name="円/楕円 201"/>
          <p:cNvSpPr/>
          <p:nvPr/>
        </p:nvSpPr>
        <p:spPr>
          <a:xfrm>
            <a:off x="4838546"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3" name="円/楕円 202"/>
          <p:cNvSpPr/>
          <p:nvPr/>
        </p:nvSpPr>
        <p:spPr>
          <a:xfrm>
            <a:off x="5127216"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04" name="直線コネクタ 203"/>
          <p:cNvCxnSpPr>
            <a:stCxn id="201" idx="5"/>
            <a:endCxn id="203" idx="1"/>
          </p:cNvCxnSpPr>
          <p:nvPr/>
        </p:nvCxnSpPr>
        <p:spPr>
          <a:xfrm>
            <a:off x="5022913"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022913"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311584"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311584"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9262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9262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0" name="円/楕円 209"/>
          <p:cNvSpPr/>
          <p:nvPr/>
        </p:nvSpPr>
        <p:spPr>
          <a:xfrm>
            <a:off x="6577962"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1" name="円/楕円 210"/>
          <p:cNvSpPr/>
          <p:nvPr/>
        </p:nvSpPr>
        <p:spPr>
          <a:xfrm>
            <a:off x="6577962"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2" name="円/楕円 211"/>
          <p:cNvSpPr/>
          <p:nvPr/>
        </p:nvSpPr>
        <p:spPr>
          <a:xfrm>
            <a:off x="5996924"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3" name="円/楕円 212"/>
          <p:cNvSpPr/>
          <p:nvPr/>
        </p:nvSpPr>
        <p:spPr>
          <a:xfrm>
            <a:off x="5996924"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4" name="円/楕円 213"/>
          <p:cNvSpPr/>
          <p:nvPr/>
        </p:nvSpPr>
        <p:spPr>
          <a:xfrm>
            <a:off x="6285595"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15" name="直線コネクタ 214"/>
          <p:cNvCxnSpPr>
            <a:stCxn id="212" idx="5"/>
            <a:endCxn id="214" idx="1"/>
          </p:cNvCxnSpPr>
          <p:nvPr/>
        </p:nvCxnSpPr>
        <p:spPr>
          <a:xfrm>
            <a:off x="6181292"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6" name="直線コネクタ 215"/>
          <p:cNvCxnSpPr>
            <a:stCxn id="213" idx="7"/>
            <a:endCxn id="214" idx="3"/>
          </p:cNvCxnSpPr>
          <p:nvPr/>
        </p:nvCxnSpPr>
        <p:spPr>
          <a:xfrm flipV="1">
            <a:off x="6181292"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a:stCxn id="210" idx="3"/>
            <a:endCxn id="214" idx="7"/>
          </p:cNvCxnSpPr>
          <p:nvPr/>
        </p:nvCxnSpPr>
        <p:spPr>
          <a:xfrm flipH="1">
            <a:off x="6469963"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コネクタ 217"/>
          <p:cNvCxnSpPr>
            <a:stCxn id="211" idx="1"/>
            <a:endCxn id="214" idx="5"/>
          </p:cNvCxnSpPr>
          <p:nvPr/>
        </p:nvCxnSpPr>
        <p:spPr>
          <a:xfrm flipH="1" flipV="1">
            <a:off x="6469963"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9" name="円/楕円 218"/>
          <p:cNvSpPr/>
          <p:nvPr/>
        </p:nvSpPr>
        <p:spPr>
          <a:xfrm>
            <a:off x="5419583"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0" name="円/楕円 219"/>
          <p:cNvSpPr/>
          <p:nvPr/>
        </p:nvSpPr>
        <p:spPr>
          <a:xfrm>
            <a:off x="5419583"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1" name="円/楕円 220"/>
          <p:cNvSpPr/>
          <p:nvPr/>
        </p:nvSpPr>
        <p:spPr>
          <a:xfrm>
            <a:off x="5708254"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2" name="直線コネクタ 221"/>
          <p:cNvCxnSpPr>
            <a:stCxn id="219" idx="5"/>
            <a:endCxn id="221" idx="1"/>
          </p:cNvCxnSpPr>
          <p:nvPr/>
        </p:nvCxnSpPr>
        <p:spPr>
          <a:xfrm>
            <a:off x="560395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0" idx="7"/>
            <a:endCxn id="221" idx="3"/>
          </p:cNvCxnSpPr>
          <p:nvPr/>
        </p:nvCxnSpPr>
        <p:spPr>
          <a:xfrm flipV="1">
            <a:off x="560395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4" name="円/楕円 223"/>
          <p:cNvSpPr/>
          <p:nvPr/>
        </p:nvSpPr>
        <p:spPr>
          <a:xfrm>
            <a:off x="4838546"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5" name="円/楕円 224"/>
          <p:cNvSpPr/>
          <p:nvPr/>
        </p:nvSpPr>
        <p:spPr>
          <a:xfrm>
            <a:off x="4838546"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6" name="円/楕円 225"/>
          <p:cNvSpPr/>
          <p:nvPr/>
        </p:nvSpPr>
        <p:spPr>
          <a:xfrm>
            <a:off x="5127216"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7" name="直線コネクタ 226"/>
          <p:cNvCxnSpPr>
            <a:stCxn id="224" idx="5"/>
            <a:endCxn id="226" idx="1"/>
          </p:cNvCxnSpPr>
          <p:nvPr/>
        </p:nvCxnSpPr>
        <p:spPr>
          <a:xfrm>
            <a:off x="5022913"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8" name="直線コネクタ 227"/>
          <p:cNvCxnSpPr>
            <a:stCxn id="225" idx="7"/>
            <a:endCxn id="226" idx="3"/>
          </p:cNvCxnSpPr>
          <p:nvPr/>
        </p:nvCxnSpPr>
        <p:spPr>
          <a:xfrm flipV="1">
            <a:off x="5022913"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9" name="直線コネクタ 228"/>
          <p:cNvCxnSpPr>
            <a:stCxn id="219" idx="3"/>
            <a:endCxn id="226" idx="7"/>
          </p:cNvCxnSpPr>
          <p:nvPr/>
        </p:nvCxnSpPr>
        <p:spPr>
          <a:xfrm flipH="1">
            <a:off x="5311584"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0" name="直線コネクタ 229"/>
          <p:cNvCxnSpPr>
            <a:stCxn id="220" idx="1"/>
            <a:endCxn id="226" idx="5"/>
          </p:cNvCxnSpPr>
          <p:nvPr/>
        </p:nvCxnSpPr>
        <p:spPr>
          <a:xfrm flipH="1" flipV="1">
            <a:off x="5311584"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1" name="直線コネクタ 230"/>
          <p:cNvCxnSpPr>
            <a:stCxn id="221" idx="7"/>
            <a:endCxn id="212" idx="3"/>
          </p:cNvCxnSpPr>
          <p:nvPr/>
        </p:nvCxnSpPr>
        <p:spPr>
          <a:xfrm flipV="1">
            <a:off x="589262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1" idx="5"/>
            <a:endCxn id="213" idx="1"/>
          </p:cNvCxnSpPr>
          <p:nvPr/>
        </p:nvCxnSpPr>
        <p:spPr>
          <a:xfrm>
            <a:off x="589262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6793963" y="2636152"/>
            <a:ext cx="575843"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6793963" y="2848230"/>
            <a:ext cx="575843"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6793963" y="2848230"/>
            <a:ext cx="575843" cy="5862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6793963" y="2848230"/>
            <a:ext cx="575843" cy="101436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828592"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6" name="円/楕円 255"/>
          <p:cNvSpPr/>
          <p:nvPr/>
        </p:nvSpPr>
        <p:spPr>
          <a:xfrm>
            <a:off x="1427211"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7" name="円/楕円 256"/>
          <p:cNvSpPr/>
          <p:nvPr/>
        </p:nvSpPr>
        <p:spPr>
          <a:xfrm>
            <a:off x="2229973"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58" name="直線コネクタ 257"/>
          <p:cNvCxnSpPr>
            <a:stCxn id="256" idx="6"/>
            <a:endCxn id="255" idx="2"/>
          </p:cNvCxnSpPr>
          <p:nvPr/>
        </p:nvCxnSpPr>
        <p:spPr>
          <a:xfrm>
            <a:off x="1643211"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2044593"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631354"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1" name="円/楕円 260"/>
          <p:cNvSpPr/>
          <p:nvPr/>
        </p:nvSpPr>
        <p:spPr>
          <a:xfrm>
            <a:off x="3032735"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62" name="直線コネクタ 261"/>
          <p:cNvCxnSpPr>
            <a:stCxn id="260" idx="6"/>
            <a:endCxn id="261" idx="2"/>
          </p:cNvCxnSpPr>
          <p:nvPr/>
        </p:nvCxnSpPr>
        <p:spPr>
          <a:xfrm>
            <a:off x="2847355"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445974"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3963432" y="1882408"/>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7" name="円/楕円 266"/>
          <p:cNvSpPr/>
          <p:nvPr/>
        </p:nvSpPr>
        <p:spPr>
          <a:xfrm>
            <a:off x="3963432" y="2672730"/>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8" name="円/楕円 267"/>
          <p:cNvSpPr/>
          <p:nvPr/>
        </p:nvSpPr>
        <p:spPr>
          <a:xfrm>
            <a:off x="3963432" y="3463052"/>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9" name="円/楕円 268"/>
          <p:cNvSpPr/>
          <p:nvPr/>
        </p:nvSpPr>
        <p:spPr>
          <a:xfrm>
            <a:off x="3963432" y="4514087"/>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0" name="円/楕円 269"/>
          <p:cNvSpPr/>
          <p:nvPr/>
        </p:nvSpPr>
        <p:spPr>
          <a:xfrm>
            <a:off x="8271473" y="2519227"/>
            <a:ext cx="653941" cy="653003"/>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72" name="直線コネクタ 271"/>
          <p:cNvCxnSpPr>
            <a:stCxn id="79" idx="6"/>
            <a:endCxn id="270" idx="2"/>
          </p:cNvCxnSpPr>
          <p:nvPr/>
        </p:nvCxnSpPr>
        <p:spPr>
          <a:xfrm flipV="1">
            <a:off x="7585806" y="2845729"/>
            <a:ext cx="68566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6" name="円/楕円 275"/>
          <p:cNvSpPr/>
          <p:nvPr/>
        </p:nvSpPr>
        <p:spPr>
          <a:xfrm>
            <a:off x="3166628"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7" name="円/楕円 276"/>
          <p:cNvSpPr/>
          <p:nvPr/>
        </p:nvSpPr>
        <p:spPr>
          <a:xfrm>
            <a:off x="3166628"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8" name="円/楕円 277"/>
          <p:cNvSpPr/>
          <p:nvPr/>
        </p:nvSpPr>
        <p:spPr>
          <a:xfrm>
            <a:off x="2585590"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9" name="円/楕円 278"/>
          <p:cNvSpPr/>
          <p:nvPr/>
        </p:nvSpPr>
        <p:spPr>
          <a:xfrm>
            <a:off x="2585590"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0" name="円/楕円 279"/>
          <p:cNvSpPr/>
          <p:nvPr/>
        </p:nvSpPr>
        <p:spPr>
          <a:xfrm>
            <a:off x="2874260"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1" name="直線コネクタ 280"/>
          <p:cNvCxnSpPr>
            <a:stCxn id="278" idx="5"/>
            <a:endCxn id="280" idx="1"/>
          </p:cNvCxnSpPr>
          <p:nvPr/>
        </p:nvCxnSpPr>
        <p:spPr>
          <a:xfrm>
            <a:off x="276995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a:stCxn id="279" idx="7"/>
            <a:endCxn id="280" idx="3"/>
          </p:cNvCxnSpPr>
          <p:nvPr/>
        </p:nvCxnSpPr>
        <p:spPr>
          <a:xfrm flipV="1">
            <a:off x="276995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276" idx="3"/>
            <a:endCxn id="280" idx="7"/>
          </p:cNvCxnSpPr>
          <p:nvPr/>
        </p:nvCxnSpPr>
        <p:spPr>
          <a:xfrm flipH="1">
            <a:off x="3058629"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a:stCxn id="277" idx="1"/>
            <a:endCxn id="280" idx="5"/>
          </p:cNvCxnSpPr>
          <p:nvPr/>
        </p:nvCxnSpPr>
        <p:spPr>
          <a:xfrm flipH="1" flipV="1">
            <a:off x="3058629"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5" name="円/楕円 284"/>
          <p:cNvSpPr/>
          <p:nvPr/>
        </p:nvSpPr>
        <p:spPr>
          <a:xfrm>
            <a:off x="2008249"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6" name="円/楕円 285"/>
          <p:cNvSpPr/>
          <p:nvPr/>
        </p:nvSpPr>
        <p:spPr>
          <a:xfrm>
            <a:off x="2008249"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7" name="円/楕円 286"/>
          <p:cNvSpPr/>
          <p:nvPr/>
        </p:nvSpPr>
        <p:spPr>
          <a:xfrm>
            <a:off x="2296919"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8" name="直線コネクタ 287"/>
          <p:cNvCxnSpPr>
            <a:stCxn id="285" idx="5"/>
            <a:endCxn id="287" idx="1"/>
          </p:cNvCxnSpPr>
          <p:nvPr/>
        </p:nvCxnSpPr>
        <p:spPr>
          <a:xfrm>
            <a:off x="2192616"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286" idx="7"/>
            <a:endCxn id="287" idx="3"/>
          </p:cNvCxnSpPr>
          <p:nvPr/>
        </p:nvCxnSpPr>
        <p:spPr>
          <a:xfrm flipV="1">
            <a:off x="2192616"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0" name="円/楕円 289"/>
          <p:cNvSpPr/>
          <p:nvPr/>
        </p:nvSpPr>
        <p:spPr>
          <a:xfrm>
            <a:off x="1427211"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1" name="円/楕円 290"/>
          <p:cNvSpPr/>
          <p:nvPr/>
        </p:nvSpPr>
        <p:spPr>
          <a:xfrm>
            <a:off x="1427211"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2" name="円/楕円 291"/>
          <p:cNvSpPr/>
          <p:nvPr/>
        </p:nvSpPr>
        <p:spPr>
          <a:xfrm>
            <a:off x="1715882"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93" name="直線コネクタ 292"/>
          <p:cNvCxnSpPr>
            <a:stCxn id="290" idx="5"/>
            <a:endCxn id="292" idx="1"/>
          </p:cNvCxnSpPr>
          <p:nvPr/>
        </p:nvCxnSpPr>
        <p:spPr>
          <a:xfrm>
            <a:off x="1611578"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a:stCxn id="291" idx="7"/>
            <a:endCxn id="292" idx="3"/>
          </p:cNvCxnSpPr>
          <p:nvPr/>
        </p:nvCxnSpPr>
        <p:spPr>
          <a:xfrm flipV="1">
            <a:off x="1611578"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a:stCxn id="285" idx="3"/>
            <a:endCxn id="292" idx="7"/>
          </p:cNvCxnSpPr>
          <p:nvPr/>
        </p:nvCxnSpPr>
        <p:spPr>
          <a:xfrm flipH="1">
            <a:off x="1900250"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a:stCxn id="286" idx="1"/>
            <a:endCxn id="292" idx="5"/>
          </p:cNvCxnSpPr>
          <p:nvPr/>
        </p:nvCxnSpPr>
        <p:spPr>
          <a:xfrm flipH="1" flipV="1">
            <a:off x="1900250"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a:stCxn id="287" idx="7"/>
            <a:endCxn id="278" idx="3"/>
          </p:cNvCxnSpPr>
          <p:nvPr/>
        </p:nvCxnSpPr>
        <p:spPr>
          <a:xfrm flipV="1">
            <a:off x="248128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a:stCxn id="287" idx="5"/>
            <a:endCxn id="279" idx="1"/>
          </p:cNvCxnSpPr>
          <p:nvPr/>
        </p:nvCxnSpPr>
        <p:spPr>
          <a:xfrm>
            <a:off x="248128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a:stCxn id="79" idx="2"/>
            <a:endCxn id="210" idx="6"/>
          </p:cNvCxnSpPr>
          <p:nvPr/>
        </p:nvCxnSpPr>
        <p:spPr>
          <a:xfrm flipH="1">
            <a:off x="6793963" y="2848230"/>
            <a:ext cx="575843" cy="1629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a:stCxn id="79" idx="2"/>
            <a:endCxn id="211" idx="6"/>
          </p:cNvCxnSpPr>
          <p:nvPr/>
        </p:nvCxnSpPr>
        <p:spPr>
          <a:xfrm flipH="1">
            <a:off x="6793963" y="2848230"/>
            <a:ext cx="575843" cy="2057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7" name="直線コネクタ 306"/>
          <p:cNvCxnSpPr>
            <a:stCxn id="10" idx="4"/>
            <a:endCxn id="290" idx="2"/>
          </p:cNvCxnSpPr>
          <p:nvPr/>
        </p:nvCxnSpPr>
        <p:spPr>
          <a:xfrm>
            <a:off x="1229790" y="2956230"/>
            <a:ext cx="197421" cy="1521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stCxn id="10" idx="4"/>
            <a:endCxn id="291" idx="2"/>
          </p:cNvCxnSpPr>
          <p:nvPr/>
        </p:nvCxnSpPr>
        <p:spPr>
          <a:xfrm>
            <a:off x="1229790" y="2956230"/>
            <a:ext cx="197421" cy="1949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248736" y="2057908"/>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248736" y="2848230"/>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248736" y="3638553"/>
            <a:ext cx="714697"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314432" y="1845830"/>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314432" y="2057908"/>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314432" y="2636152"/>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314432" y="2848230"/>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314432" y="3434523"/>
            <a:ext cx="524114" cy="2040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314432" y="3638553"/>
            <a:ext cx="524114" cy="2240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0" name="直線コネクタ 339"/>
          <p:cNvCxnSpPr>
            <a:stCxn id="276" idx="6"/>
            <a:endCxn id="269" idx="2"/>
          </p:cNvCxnSpPr>
          <p:nvPr/>
        </p:nvCxnSpPr>
        <p:spPr>
          <a:xfrm>
            <a:off x="3382627" y="4477509"/>
            <a:ext cx="580805"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3" name="直線コネクタ 342"/>
          <p:cNvCxnSpPr>
            <a:stCxn id="277" idx="6"/>
            <a:endCxn id="269" idx="2"/>
          </p:cNvCxnSpPr>
          <p:nvPr/>
        </p:nvCxnSpPr>
        <p:spPr>
          <a:xfrm flipV="1">
            <a:off x="3382627" y="4689587"/>
            <a:ext cx="580805"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a:stCxn id="269" idx="6"/>
            <a:endCxn id="224" idx="2"/>
          </p:cNvCxnSpPr>
          <p:nvPr/>
        </p:nvCxnSpPr>
        <p:spPr>
          <a:xfrm flipV="1">
            <a:off x="4314432" y="4477509"/>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a:stCxn id="269" idx="6"/>
            <a:endCxn id="225" idx="2"/>
          </p:cNvCxnSpPr>
          <p:nvPr/>
        </p:nvCxnSpPr>
        <p:spPr>
          <a:xfrm>
            <a:off x="4314432" y="4689587"/>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a16="http://schemas.microsoft.com/office/drawing/2014/main" xmlns="" id="{7484E61E-C510-4FF0-978A-471330A22C3C}"/>
              </a:ext>
            </a:extLst>
          </p:cNvPr>
          <p:cNvSpPr/>
          <p:nvPr/>
        </p:nvSpPr>
        <p:spPr>
          <a:xfrm rot="16200000" flipH="1" flipV="1">
            <a:off x="2238105" y="649626"/>
            <a:ext cx="217171" cy="1804092"/>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186" name="テキスト ボックス 185"/>
              <p:cNvSpPr txBox="1"/>
              <p:nvPr/>
            </p:nvSpPr>
            <p:spPr>
              <a:xfrm>
                <a:off x="1823882" y="1051299"/>
                <a:ext cx="985575"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oMath>
                  </m:oMathPara>
                </a14:m>
                <a:endParaRPr lang="ja-JP" altLang="en-US" sz="21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823882" y="1051299"/>
                <a:ext cx="985575" cy="415498"/>
              </a:xfrm>
              <a:prstGeom prst="rect">
                <a:avLst/>
              </a:prstGeom>
              <a:blipFill>
                <a:blip r:embed="rId2"/>
                <a:stretch>
                  <a:fillRect/>
                </a:stretch>
              </a:blipFill>
            </p:spPr>
            <p:txBody>
              <a:bodyPr/>
              <a:lstStyle/>
              <a:p>
                <a:r>
                  <a:rPr lang="ja-JP" altLang="en-US">
                    <a:noFill/>
                  </a:rPr>
                  <a:t> </a:t>
                </a:r>
              </a:p>
            </p:txBody>
          </p:sp>
        </mc:Fallback>
      </mc:AlternateContent>
      <p:sp>
        <p:nvSpPr>
          <p:cNvPr id="233" name="左中かっこ 232">
            <a:extLst>
              <a:ext uri="{FF2B5EF4-FFF2-40B4-BE49-F238E27FC236}">
                <a16:creationId xmlns:a16="http://schemas.microsoft.com/office/drawing/2014/main" xmlns="" id="{7484E61E-C510-4FF0-978A-471330A22C3C}"/>
              </a:ext>
            </a:extLst>
          </p:cNvPr>
          <p:cNvSpPr/>
          <p:nvPr/>
        </p:nvSpPr>
        <p:spPr>
          <a:xfrm rot="16200000" flipH="1" flipV="1">
            <a:off x="5698561" y="583072"/>
            <a:ext cx="235387" cy="195541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35" name="テキスト ボックス 234"/>
              <p:cNvSpPr txBox="1"/>
              <p:nvPr/>
            </p:nvSpPr>
            <p:spPr>
              <a:xfrm>
                <a:off x="5217783" y="1051298"/>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35" name="テキスト ボックス 234"/>
              <p:cNvSpPr txBox="1">
                <a:spLocks noRot="1" noChangeAspect="1" noMove="1" noResize="1" noEditPoints="1" noAdjustHandles="1" noChangeArrowheads="1" noChangeShapeType="1" noTextEdit="1"/>
              </p:cNvSpPr>
              <p:nvPr/>
            </p:nvSpPr>
            <p:spPr>
              <a:xfrm>
                <a:off x="5217783" y="1051298"/>
                <a:ext cx="1068244" cy="415498"/>
              </a:xfrm>
              <a:prstGeom prst="rect">
                <a:avLst/>
              </a:prstGeom>
              <a:blipFill>
                <a:blip r:embed="rId3"/>
                <a:stretch>
                  <a:fillRect/>
                </a:stretch>
              </a:blipFill>
            </p:spPr>
            <p:txBody>
              <a:bodyPr/>
              <a:lstStyle/>
              <a:p>
                <a:r>
                  <a:rPr lang="ja-JP" altLang="en-US">
                    <a:noFill/>
                  </a:rPr>
                  <a:t> </a:t>
                </a:r>
              </a:p>
            </p:txBody>
          </p:sp>
        </mc:Fallback>
      </mc:AlternateContent>
      <p:sp>
        <p:nvSpPr>
          <p:cNvPr id="239" name="左中かっこ 238">
            <a:extLst>
              <a:ext uri="{FF2B5EF4-FFF2-40B4-BE49-F238E27FC236}">
                <a16:creationId xmlns:a16="http://schemas.microsoft.com/office/drawing/2014/main" xmlns="" id="{7484E61E-C510-4FF0-978A-471330A22C3C}"/>
              </a:ext>
            </a:extLst>
          </p:cNvPr>
          <p:cNvSpPr/>
          <p:nvPr/>
        </p:nvSpPr>
        <p:spPr>
          <a:xfrm rot="5400000" flipH="1" flipV="1">
            <a:off x="2287226" y="4281702"/>
            <a:ext cx="235387" cy="195541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1" name="テキスト ボックス 240"/>
              <p:cNvSpPr txBox="1"/>
              <p:nvPr/>
            </p:nvSpPr>
            <p:spPr>
              <a:xfrm>
                <a:off x="1871802" y="5461184"/>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1" name="テキスト ボックス 240"/>
              <p:cNvSpPr txBox="1">
                <a:spLocks noRot="1" noChangeAspect="1" noMove="1" noResize="1" noEditPoints="1" noAdjustHandles="1" noChangeArrowheads="1" noChangeShapeType="1" noTextEdit="1"/>
              </p:cNvSpPr>
              <p:nvPr/>
            </p:nvSpPr>
            <p:spPr>
              <a:xfrm>
                <a:off x="1871802" y="5461184"/>
                <a:ext cx="1068244" cy="4154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2" name="テキスト ボックス 241"/>
              <p:cNvSpPr txBox="1"/>
              <p:nvPr/>
            </p:nvSpPr>
            <p:spPr>
              <a:xfrm>
                <a:off x="3432225" y="5077164"/>
                <a:ext cx="141341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2" name="テキスト ボックス 241"/>
              <p:cNvSpPr txBox="1">
                <a:spLocks noRot="1" noChangeAspect="1" noMove="1" noResize="1" noEditPoints="1" noAdjustHandles="1" noChangeArrowheads="1" noChangeShapeType="1" noTextEdit="1"/>
              </p:cNvSpPr>
              <p:nvPr/>
            </p:nvSpPr>
            <p:spPr>
              <a:xfrm>
                <a:off x="3432225" y="5077164"/>
                <a:ext cx="1413414" cy="415498"/>
              </a:xfrm>
              <a:prstGeom prst="rect">
                <a:avLst/>
              </a:prstGeom>
              <a:blipFill>
                <a:blip r:embed="rId5"/>
                <a:stretch>
                  <a:fillRect r="-2155"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4" name="テキスト ボックス 243"/>
              <p:cNvSpPr txBox="1"/>
              <p:nvPr/>
            </p:nvSpPr>
            <p:spPr>
              <a:xfrm>
                <a:off x="7316683" y="3182473"/>
                <a:ext cx="1866395" cy="7312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e>
                      </m:d>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e>
                          </m:d>
                        </m:e>
                        <m:sup>
                          <m:r>
                            <a:rPr lang="en-US" altLang="ja-JP" sz="2100" i="1" dirty="0">
                              <a:latin typeface="Cambria Math" panose="02040503050406030204" pitchFamily="18" charset="0"/>
                            </a:rPr>
                            <m:t>2</m:t>
                          </m:r>
                        </m:sup>
                      </m:sSup>
                    </m:oMath>
                  </m:oMathPara>
                </a14:m>
                <a:endParaRPr lang="ja-JP" altLang="en-US" sz="2100" dirty="0"/>
              </a:p>
            </p:txBody>
          </p:sp>
        </mc:Choice>
        <mc:Fallback xmlns="">
          <p:sp>
            <p:nvSpPr>
              <p:cNvPr id="244" name="テキスト ボックス 243"/>
              <p:cNvSpPr txBox="1">
                <a:spLocks noRot="1" noChangeAspect="1" noMove="1" noResize="1" noEditPoints="1" noAdjustHandles="1" noChangeArrowheads="1" noChangeShapeType="1" noTextEdit="1"/>
              </p:cNvSpPr>
              <p:nvPr/>
            </p:nvSpPr>
            <p:spPr>
              <a:xfrm>
                <a:off x="7316683" y="3182473"/>
                <a:ext cx="1866395" cy="731226"/>
              </a:xfrm>
              <a:prstGeom prst="rect">
                <a:avLst/>
              </a:prstGeom>
              <a:blipFill>
                <a:blip r:embed="rId6"/>
                <a:stretch>
                  <a:fillRect/>
                </a:stretch>
              </a:blipFill>
            </p:spPr>
            <p:txBody>
              <a:bodyPr/>
              <a:lstStyle/>
              <a:p>
                <a:r>
                  <a:rPr lang="ja-JP" altLang="en-US">
                    <a:noFill/>
                  </a:rPr>
                  <a:t> </a:t>
                </a:r>
              </a:p>
            </p:txBody>
          </p:sp>
        </mc:Fallback>
      </mc:AlternateContent>
      <p:sp>
        <p:nvSpPr>
          <p:cNvPr id="245" name="左中かっこ 244">
            <a:extLst>
              <a:ext uri="{FF2B5EF4-FFF2-40B4-BE49-F238E27FC236}">
                <a16:creationId xmlns:a16="http://schemas.microsoft.com/office/drawing/2014/main" xmlns="" id="{7484E61E-C510-4FF0-978A-471330A22C3C}"/>
              </a:ext>
            </a:extLst>
          </p:cNvPr>
          <p:cNvSpPr/>
          <p:nvPr/>
        </p:nvSpPr>
        <p:spPr>
          <a:xfrm>
            <a:off x="720409" y="1927098"/>
            <a:ext cx="276287" cy="204350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6" name="テキスト ボックス 245"/>
              <p:cNvSpPr txBox="1"/>
              <p:nvPr/>
            </p:nvSpPr>
            <p:spPr>
              <a:xfrm>
                <a:off x="370466" y="2740230"/>
                <a:ext cx="337892"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oMath>
                  </m:oMathPara>
                </a14:m>
                <a:endParaRPr lang="ja-JP" altLang="en-US" sz="2100"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370466" y="2740230"/>
                <a:ext cx="337892" cy="415498"/>
              </a:xfrm>
              <a:prstGeom prst="rect">
                <a:avLst/>
              </a:prstGeom>
              <a:blipFill>
                <a:blip r:embed="rId7"/>
                <a:stretch>
                  <a:fillRect/>
                </a:stretch>
              </a:blipFill>
            </p:spPr>
            <p:txBody>
              <a:bodyPr/>
              <a:lstStyle/>
              <a:p>
                <a:r>
                  <a:rPr lang="ja-JP" altLang="en-US">
                    <a:noFill/>
                  </a:rPr>
                  <a:t> </a:t>
                </a:r>
              </a:p>
            </p:txBody>
          </p:sp>
        </mc:Fallback>
      </mc:AlternateContent>
      <p:sp>
        <p:nvSpPr>
          <p:cNvPr id="236" name="タイトル 1">
            <a:extLst>
              <a:ext uri="{FF2B5EF4-FFF2-40B4-BE49-F238E27FC236}">
                <a16:creationId xmlns:a16="http://schemas.microsoft.com/office/drawing/2014/main" xmlns="" id="{BE394250-9003-4DF9-AD3A-FD560FA4F999}"/>
              </a:ext>
            </a:extLst>
          </p:cNvPr>
          <p:cNvSpPr>
            <a:spLocks noGrp="1"/>
          </p:cNvSpPr>
          <p:nvPr>
            <p:ph type="title"/>
          </p:nvPr>
        </p:nvSpPr>
        <p:spPr>
          <a:xfrm>
            <a:off x="822960" y="0"/>
            <a:ext cx="7543800" cy="692331"/>
          </a:xfrm>
        </p:spPr>
        <p:txBody>
          <a:bodyPr/>
          <a:lstStyle/>
          <a:p>
            <a:r>
              <a:rPr lang="ja-JP" altLang="en-US" dirty="0"/>
              <a:t>先手が勝つ場合</a:t>
            </a:r>
            <a:endParaRPr kumimoji="1" lang="ja-JP" altLang="en-US" dirty="0"/>
          </a:p>
        </p:txBody>
      </p:sp>
    </p:spTree>
    <p:extLst>
      <p:ext uri="{BB962C8B-B14F-4D97-AF65-F5344CB8AC3E}">
        <p14:creationId xmlns:p14="http://schemas.microsoft.com/office/powerpoint/2010/main" val="25198700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円/楕円 9"/>
          <p:cNvSpPr/>
          <p:nvPr/>
        </p:nvSpPr>
        <p:spPr>
          <a:xfrm>
            <a:off x="1121790"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2" name="円/楕円 11"/>
          <p:cNvSpPr/>
          <p:nvPr/>
        </p:nvSpPr>
        <p:spPr>
          <a:xfrm>
            <a:off x="1828592"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 name="円/楕円 13"/>
          <p:cNvSpPr/>
          <p:nvPr/>
        </p:nvSpPr>
        <p:spPr>
          <a:xfrm>
            <a:off x="1427211"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 name="円/楕円 15"/>
          <p:cNvSpPr/>
          <p:nvPr/>
        </p:nvSpPr>
        <p:spPr>
          <a:xfrm>
            <a:off x="2229973"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8" name="直線コネクタ 17"/>
          <p:cNvCxnSpPr>
            <a:stCxn id="14" idx="2"/>
            <a:endCxn id="10" idx="0"/>
          </p:cNvCxnSpPr>
          <p:nvPr/>
        </p:nvCxnSpPr>
        <p:spPr>
          <a:xfrm flipH="1">
            <a:off x="1229790" y="2057909"/>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229790" y="2956230"/>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643211"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2044593"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631354"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35" name="円/楕円 34"/>
          <p:cNvSpPr/>
          <p:nvPr/>
        </p:nvSpPr>
        <p:spPr>
          <a:xfrm>
            <a:off x="3032735"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36" name="直線コネクタ 35"/>
          <p:cNvCxnSpPr>
            <a:stCxn id="34" idx="6"/>
            <a:endCxn id="35" idx="2"/>
          </p:cNvCxnSpPr>
          <p:nvPr/>
        </p:nvCxnSpPr>
        <p:spPr>
          <a:xfrm>
            <a:off x="2847355"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445974"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828592"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3" name="円/楕円 42"/>
          <p:cNvSpPr/>
          <p:nvPr/>
        </p:nvSpPr>
        <p:spPr>
          <a:xfrm>
            <a:off x="1427211"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4" name="円/楕円 43"/>
          <p:cNvSpPr/>
          <p:nvPr/>
        </p:nvSpPr>
        <p:spPr>
          <a:xfrm>
            <a:off x="2229973"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5" name="直線コネクタ 44"/>
          <p:cNvCxnSpPr>
            <a:stCxn id="43" idx="6"/>
            <a:endCxn id="42" idx="2"/>
          </p:cNvCxnSpPr>
          <p:nvPr/>
        </p:nvCxnSpPr>
        <p:spPr>
          <a:xfrm>
            <a:off x="1643211"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2044593"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631354"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8" name="円/楕円 47"/>
          <p:cNvSpPr/>
          <p:nvPr/>
        </p:nvSpPr>
        <p:spPr>
          <a:xfrm>
            <a:off x="3032735"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9" name="直線コネクタ 48"/>
          <p:cNvCxnSpPr>
            <a:stCxn id="47" idx="6"/>
            <a:endCxn id="48" idx="2"/>
          </p:cNvCxnSpPr>
          <p:nvPr/>
        </p:nvCxnSpPr>
        <p:spPr>
          <a:xfrm>
            <a:off x="2847355"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445974"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1337790" y="2848230"/>
            <a:ext cx="8942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577962" y="17378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7" name="円/楕円 76"/>
          <p:cNvSpPr/>
          <p:nvPr/>
        </p:nvSpPr>
        <p:spPr>
          <a:xfrm>
            <a:off x="6577962" y="2165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9" name="円/楕円 78"/>
          <p:cNvSpPr/>
          <p:nvPr/>
        </p:nvSpPr>
        <p:spPr>
          <a:xfrm>
            <a:off x="736980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93" name="直線コネクタ 92"/>
          <p:cNvCxnSpPr>
            <a:stCxn id="76" idx="6"/>
            <a:endCxn id="79" idx="2"/>
          </p:cNvCxnSpPr>
          <p:nvPr/>
        </p:nvCxnSpPr>
        <p:spPr>
          <a:xfrm>
            <a:off x="6793963" y="1845831"/>
            <a:ext cx="575843" cy="10024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6793963" y="2273909"/>
            <a:ext cx="575843" cy="574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96924" y="17378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2" name="円/楕円 101"/>
          <p:cNvSpPr/>
          <p:nvPr/>
        </p:nvSpPr>
        <p:spPr>
          <a:xfrm>
            <a:off x="5996924" y="2165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3" name="円/楕円 102"/>
          <p:cNvSpPr/>
          <p:nvPr/>
        </p:nvSpPr>
        <p:spPr>
          <a:xfrm>
            <a:off x="6285595"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04" name="直線コネクタ 103"/>
          <p:cNvCxnSpPr>
            <a:stCxn id="101" idx="5"/>
            <a:endCxn id="103" idx="1"/>
          </p:cNvCxnSpPr>
          <p:nvPr/>
        </p:nvCxnSpPr>
        <p:spPr>
          <a:xfrm>
            <a:off x="6181292"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181292"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469963"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469963"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419583" y="17378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6" name="円/楕円 135"/>
          <p:cNvSpPr/>
          <p:nvPr/>
        </p:nvSpPr>
        <p:spPr>
          <a:xfrm>
            <a:off x="5419583" y="2165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7" name="円/楕円 136"/>
          <p:cNvSpPr/>
          <p:nvPr/>
        </p:nvSpPr>
        <p:spPr>
          <a:xfrm>
            <a:off x="5708254"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38" name="直線コネクタ 137"/>
          <p:cNvCxnSpPr>
            <a:stCxn id="135" idx="5"/>
            <a:endCxn id="137" idx="1"/>
          </p:cNvCxnSpPr>
          <p:nvPr/>
        </p:nvCxnSpPr>
        <p:spPr>
          <a:xfrm>
            <a:off x="560395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60395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4838546" y="17378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1" name="円/楕円 140"/>
          <p:cNvSpPr/>
          <p:nvPr/>
        </p:nvSpPr>
        <p:spPr>
          <a:xfrm>
            <a:off x="4838546" y="2165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2" name="円/楕円 141"/>
          <p:cNvSpPr/>
          <p:nvPr/>
        </p:nvSpPr>
        <p:spPr>
          <a:xfrm>
            <a:off x="5127216"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43" name="直線コネクタ 142"/>
          <p:cNvCxnSpPr>
            <a:stCxn id="140" idx="5"/>
            <a:endCxn id="142" idx="1"/>
          </p:cNvCxnSpPr>
          <p:nvPr/>
        </p:nvCxnSpPr>
        <p:spPr>
          <a:xfrm>
            <a:off x="5022913"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022913"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311584"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311584"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9262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9262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6577962" y="2528153"/>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3" name="円/楕円 162"/>
          <p:cNvSpPr/>
          <p:nvPr/>
        </p:nvSpPr>
        <p:spPr>
          <a:xfrm>
            <a:off x="6577962" y="2956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4" name="円/楕円 163"/>
          <p:cNvSpPr/>
          <p:nvPr/>
        </p:nvSpPr>
        <p:spPr>
          <a:xfrm>
            <a:off x="5996924" y="2528153"/>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5" name="円/楕円 164"/>
          <p:cNvSpPr/>
          <p:nvPr/>
        </p:nvSpPr>
        <p:spPr>
          <a:xfrm>
            <a:off x="5996924" y="2956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6" name="円/楕円 165"/>
          <p:cNvSpPr/>
          <p:nvPr/>
        </p:nvSpPr>
        <p:spPr>
          <a:xfrm>
            <a:off x="628559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67" name="直線コネクタ 166"/>
          <p:cNvCxnSpPr>
            <a:stCxn id="164" idx="5"/>
            <a:endCxn id="166" idx="1"/>
          </p:cNvCxnSpPr>
          <p:nvPr/>
        </p:nvCxnSpPr>
        <p:spPr>
          <a:xfrm>
            <a:off x="6181292"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6181292"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6469963"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6469963"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5419583" y="2528153"/>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2" name="円/楕円 171"/>
          <p:cNvSpPr/>
          <p:nvPr/>
        </p:nvSpPr>
        <p:spPr>
          <a:xfrm>
            <a:off x="5419583" y="2956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3" name="円/楕円 172"/>
          <p:cNvSpPr/>
          <p:nvPr/>
        </p:nvSpPr>
        <p:spPr>
          <a:xfrm>
            <a:off x="5708254"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4" name="直線コネクタ 173"/>
          <p:cNvCxnSpPr>
            <a:stCxn id="171" idx="5"/>
            <a:endCxn id="173" idx="1"/>
          </p:cNvCxnSpPr>
          <p:nvPr/>
        </p:nvCxnSpPr>
        <p:spPr>
          <a:xfrm>
            <a:off x="560395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560395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4838546" y="2528153"/>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7" name="円/楕円 176"/>
          <p:cNvSpPr/>
          <p:nvPr/>
        </p:nvSpPr>
        <p:spPr>
          <a:xfrm>
            <a:off x="4838546" y="2956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8" name="円/楕円 177"/>
          <p:cNvSpPr/>
          <p:nvPr/>
        </p:nvSpPr>
        <p:spPr>
          <a:xfrm>
            <a:off x="5127216"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9" name="直線コネクタ 178"/>
          <p:cNvCxnSpPr>
            <a:stCxn id="176" idx="5"/>
            <a:endCxn id="178" idx="1"/>
          </p:cNvCxnSpPr>
          <p:nvPr/>
        </p:nvCxnSpPr>
        <p:spPr>
          <a:xfrm>
            <a:off x="5022913"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022913"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311584"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311584"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589262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589262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577962" y="3326522"/>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8" name="円/楕円 187"/>
          <p:cNvSpPr/>
          <p:nvPr/>
        </p:nvSpPr>
        <p:spPr>
          <a:xfrm>
            <a:off x="6577962" y="3754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9" name="円/楕円 188"/>
          <p:cNvSpPr/>
          <p:nvPr/>
        </p:nvSpPr>
        <p:spPr>
          <a:xfrm>
            <a:off x="5996924" y="3326522"/>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0" name="円/楕円 189"/>
          <p:cNvSpPr/>
          <p:nvPr/>
        </p:nvSpPr>
        <p:spPr>
          <a:xfrm>
            <a:off x="5996924" y="3754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1" name="円/楕円 190"/>
          <p:cNvSpPr/>
          <p:nvPr/>
        </p:nvSpPr>
        <p:spPr>
          <a:xfrm>
            <a:off x="6285595"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2" name="直線コネクタ 191"/>
          <p:cNvCxnSpPr>
            <a:stCxn id="189" idx="5"/>
            <a:endCxn id="191" idx="1"/>
          </p:cNvCxnSpPr>
          <p:nvPr/>
        </p:nvCxnSpPr>
        <p:spPr>
          <a:xfrm>
            <a:off x="6181292"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181292"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469963"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469963"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419583" y="3326522"/>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7" name="円/楕円 196"/>
          <p:cNvSpPr/>
          <p:nvPr/>
        </p:nvSpPr>
        <p:spPr>
          <a:xfrm>
            <a:off x="5419583" y="3754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8" name="円/楕円 197"/>
          <p:cNvSpPr/>
          <p:nvPr/>
        </p:nvSpPr>
        <p:spPr>
          <a:xfrm>
            <a:off x="5708254"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9" name="直線コネクタ 198"/>
          <p:cNvCxnSpPr>
            <a:stCxn id="196" idx="5"/>
            <a:endCxn id="198" idx="1"/>
          </p:cNvCxnSpPr>
          <p:nvPr/>
        </p:nvCxnSpPr>
        <p:spPr>
          <a:xfrm>
            <a:off x="560395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60395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4838546" y="3326522"/>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2" name="円/楕円 201"/>
          <p:cNvSpPr/>
          <p:nvPr/>
        </p:nvSpPr>
        <p:spPr>
          <a:xfrm>
            <a:off x="4838546" y="3754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3" name="円/楕円 202"/>
          <p:cNvSpPr/>
          <p:nvPr/>
        </p:nvSpPr>
        <p:spPr>
          <a:xfrm>
            <a:off x="5127216"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04" name="直線コネクタ 203"/>
          <p:cNvCxnSpPr>
            <a:stCxn id="201" idx="5"/>
            <a:endCxn id="203" idx="1"/>
          </p:cNvCxnSpPr>
          <p:nvPr/>
        </p:nvCxnSpPr>
        <p:spPr>
          <a:xfrm>
            <a:off x="5022913"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022913"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311584"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311584"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9262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9262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0" name="円/楕円 209"/>
          <p:cNvSpPr/>
          <p:nvPr/>
        </p:nvSpPr>
        <p:spPr>
          <a:xfrm>
            <a:off x="6577962" y="436950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1" name="円/楕円 210"/>
          <p:cNvSpPr/>
          <p:nvPr/>
        </p:nvSpPr>
        <p:spPr>
          <a:xfrm>
            <a:off x="6577962" y="4797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2" name="円/楕円 211"/>
          <p:cNvSpPr/>
          <p:nvPr/>
        </p:nvSpPr>
        <p:spPr>
          <a:xfrm>
            <a:off x="5996924" y="436950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3" name="円/楕円 212"/>
          <p:cNvSpPr/>
          <p:nvPr/>
        </p:nvSpPr>
        <p:spPr>
          <a:xfrm>
            <a:off x="5996924" y="4797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4" name="円/楕円 213"/>
          <p:cNvSpPr/>
          <p:nvPr/>
        </p:nvSpPr>
        <p:spPr>
          <a:xfrm>
            <a:off x="6285595"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15" name="直線コネクタ 214"/>
          <p:cNvCxnSpPr>
            <a:stCxn id="212" idx="5"/>
            <a:endCxn id="214" idx="1"/>
          </p:cNvCxnSpPr>
          <p:nvPr/>
        </p:nvCxnSpPr>
        <p:spPr>
          <a:xfrm>
            <a:off x="6181292"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6" name="直線コネクタ 215"/>
          <p:cNvCxnSpPr>
            <a:stCxn id="213" idx="7"/>
            <a:endCxn id="214" idx="3"/>
          </p:cNvCxnSpPr>
          <p:nvPr/>
        </p:nvCxnSpPr>
        <p:spPr>
          <a:xfrm flipV="1">
            <a:off x="6181292"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a:stCxn id="210" idx="3"/>
            <a:endCxn id="214" idx="7"/>
          </p:cNvCxnSpPr>
          <p:nvPr/>
        </p:nvCxnSpPr>
        <p:spPr>
          <a:xfrm flipH="1">
            <a:off x="6469963"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コネクタ 217"/>
          <p:cNvCxnSpPr>
            <a:stCxn id="211" idx="1"/>
            <a:endCxn id="214" idx="5"/>
          </p:cNvCxnSpPr>
          <p:nvPr/>
        </p:nvCxnSpPr>
        <p:spPr>
          <a:xfrm flipH="1" flipV="1">
            <a:off x="6469963"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9" name="円/楕円 218"/>
          <p:cNvSpPr/>
          <p:nvPr/>
        </p:nvSpPr>
        <p:spPr>
          <a:xfrm>
            <a:off x="5419583" y="436950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0" name="円/楕円 219"/>
          <p:cNvSpPr/>
          <p:nvPr/>
        </p:nvSpPr>
        <p:spPr>
          <a:xfrm>
            <a:off x="5419583" y="4797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1" name="円/楕円 220"/>
          <p:cNvSpPr/>
          <p:nvPr/>
        </p:nvSpPr>
        <p:spPr>
          <a:xfrm>
            <a:off x="5708254"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2" name="直線コネクタ 221"/>
          <p:cNvCxnSpPr>
            <a:stCxn id="219" idx="5"/>
            <a:endCxn id="221" idx="1"/>
          </p:cNvCxnSpPr>
          <p:nvPr/>
        </p:nvCxnSpPr>
        <p:spPr>
          <a:xfrm>
            <a:off x="560395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0" idx="7"/>
            <a:endCxn id="221" idx="3"/>
          </p:cNvCxnSpPr>
          <p:nvPr/>
        </p:nvCxnSpPr>
        <p:spPr>
          <a:xfrm flipV="1">
            <a:off x="560395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4" name="円/楕円 223"/>
          <p:cNvSpPr/>
          <p:nvPr/>
        </p:nvSpPr>
        <p:spPr>
          <a:xfrm>
            <a:off x="4838546" y="436950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5" name="円/楕円 224"/>
          <p:cNvSpPr/>
          <p:nvPr/>
        </p:nvSpPr>
        <p:spPr>
          <a:xfrm>
            <a:off x="4838546" y="4797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6" name="円/楕円 225"/>
          <p:cNvSpPr/>
          <p:nvPr/>
        </p:nvSpPr>
        <p:spPr>
          <a:xfrm>
            <a:off x="5127216"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7" name="直線コネクタ 226"/>
          <p:cNvCxnSpPr>
            <a:stCxn id="224" idx="5"/>
            <a:endCxn id="226" idx="1"/>
          </p:cNvCxnSpPr>
          <p:nvPr/>
        </p:nvCxnSpPr>
        <p:spPr>
          <a:xfrm>
            <a:off x="5022913"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8" name="直線コネクタ 227"/>
          <p:cNvCxnSpPr>
            <a:stCxn id="225" idx="7"/>
            <a:endCxn id="226" idx="3"/>
          </p:cNvCxnSpPr>
          <p:nvPr/>
        </p:nvCxnSpPr>
        <p:spPr>
          <a:xfrm flipV="1">
            <a:off x="5022913"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9" name="直線コネクタ 228"/>
          <p:cNvCxnSpPr>
            <a:stCxn id="219" idx="3"/>
            <a:endCxn id="226" idx="7"/>
          </p:cNvCxnSpPr>
          <p:nvPr/>
        </p:nvCxnSpPr>
        <p:spPr>
          <a:xfrm flipH="1">
            <a:off x="5311584"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0" name="直線コネクタ 229"/>
          <p:cNvCxnSpPr>
            <a:stCxn id="220" idx="1"/>
            <a:endCxn id="226" idx="5"/>
          </p:cNvCxnSpPr>
          <p:nvPr/>
        </p:nvCxnSpPr>
        <p:spPr>
          <a:xfrm flipH="1" flipV="1">
            <a:off x="5311584"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1" name="直線コネクタ 230"/>
          <p:cNvCxnSpPr>
            <a:stCxn id="221" idx="7"/>
            <a:endCxn id="212" idx="3"/>
          </p:cNvCxnSpPr>
          <p:nvPr/>
        </p:nvCxnSpPr>
        <p:spPr>
          <a:xfrm flipV="1">
            <a:off x="589262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1" idx="5"/>
            <a:endCxn id="213" idx="1"/>
          </p:cNvCxnSpPr>
          <p:nvPr/>
        </p:nvCxnSpPr>
        <p:spPr>
          <a:xfrm>
            <a:off x="589262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6793963" y="2636152"/>
            <a:ext cx="575843"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6793963" y="2848230"/>
            <a:ext cx="575843"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6793963" y="2848230"/>
            <a:ext cx="575843" cy="5862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6793963" y="2848230"/>
            <a:ext cx="575843" cy="101436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828592"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6" name="円/楕円 255"/>
          <p:cNvSpPr/>
          <p:nvPr/>
        </p:nvSpPr>
        <p:spPr>
          <a:xfrm>
            <a:off x="1427211"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7" name="円/楕円 256"/>
          <p:cNvSpPr/>
          <p:nvPr/>
        </p:nvSpPr>
        <p:spPr>
          <a:xfrm>
            <a:off x="2229973"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58" name="直線コネクタ 257"/>
          <p:cNvCxnSpPr>
            <a:stCxn id="256" idx="6"/>
            <a:endCxn id="255" idx="2"/>
          </p:cNvCxnSpPr>
          <p:nvPr/>
        </p:nvCxnSpPr>
        <p:spPr>
          <a:xfrm>
            <a:off x="1643211"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2044593"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631354"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1" name="円/楕円 260"/>
          <p:cNvSpPr/>
          <p:nvPr/>
        </p:nvSpPr>
        <p:spPr>
          <a:xfrm>
            <a:off x="3032735"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62" name="直線コネクタ 261"/>
          <p:cNvCxnSpPr>
            <a:stCxn id="260" idx="6"/>
            <a:endCxn id="261" idx="2"/>
          </p:cNvCxnSpPr>
          <p:nvPr/>
        </p:nvCxnSpPr>
        <p:spPr>
          <a:xfrm>
            <a:off x="2847355"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445974"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3963432" y="1882408"/>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7" name="円/楕円 266"/>
          <p:cNvSpPr/>
          <p:nvPr/>
        </p:nvSpPr>
        <p:spPr>
          <a:xfrm>
            <a:off x="3963432" y="2672730"/>
            <a:ext cx="351000" cy="351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8" name="円/楕円 267"/>
          <p:cNvSpPr/>
          <p:nvPr/>
        </p:nvSpPr>
        <p:spPr>
          <a:xfrm>
            <a:off x="3963432" y="3463052"/>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9" name="円/楕円 268"/>
          <p:cNvSpPr/>
          <p:nvPr/>
        </p:nvSpPr>
        <p:spPr>
          <a:xfrm>
            <a:off x="3963432" y="4514087"/>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0" name="円/楕円 269"/>
          <p:cNvSpPr/>
          <p:nvPr/>
        </p:nvSpPr>
        <p:spPr>
          <a:xfrm>
            <a:off x="8271473" y="2519227"/>
            <a:ext cx="653941" cy="653003"/>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72" name="直線コネクタ 271"/>
          <p:cNvCxnSpPr>
            <a:stCxn id="79" idx="6"/>
            <a:endCxn id="270" idx="2"/>
          </p:cNvCxnSpPr>
          <p:nvPr/>
        </p:nvCxnSpPr>
        <p:spPr>
          <a:xfrm flipV="1">
            <a:off x="7585806" y="2845729"/>
            <a:ext cx="68566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6" name="円/楕円 275"/>
          <p:cNvSpPr/>
          <p:nvPr/>
        </p:nvSpPr>
        <p:spPr>
          <a:xfrm>
            <a:off x="3166628"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7" name="円/楕円 276"/>
          <p:cNvSpPr/>
          <p:nvPr/>
        </p:nvSpPr>
        <p:spPr>
          <a:xfrm>
            <a:off x="3166628"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8" name="円/楕円 277"/>
          <p:cNvSpPr/>
          <p:nvPr/>
        </p:nvSpPr>
        <p:spPr>
          <a:xfrm>
            <a:off x="2585590"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9" name="円/楕円 278"/>
          <p:cNvSpPr/>
          <p:nvPr/>
        </p:nvSpPr>
        <p:spPr>
          <a:xfrm>
            <a:off x="2585590"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0" name="円/楕円 279"/>
          <p:cNvSpPr/>
          <p:nvPr/>
        </p:nvSpPr>
        <p:spPr>
          <a:xfrm>
            <a:off x="2874260"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1" name="直線コネクタ 280"/>
          <p:cNvCxnSpPr>
            <a:stCxn id="278" idx="5"/>
            <a:endCxn id="280" idx="1"/>
          </p:cNvCxnSpPr>
          <p:nvPr/>
        </p:nvCxnSpPr>
        <p:spPr>
          <a:xfrm>
            <a:off x="276995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a:stCxn id="279" idx="7"/>
            <a:endCxn id="280" idx="3"/>
          </p:cNvCxnSpPr>
          <p:nvPr/>
        </p:nvCxnSpPr>
        <p:spPr>
          <a:xfrm flipV="1">
            <a:off x="276995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276" idx="3"/>
            <a:endCxn id="280" idx="7"/>
          </p:cNvCxnSpPr>
          <p:nvPr/>
        </p:nvCxnSpPr>
        <p:spPr>
          <a:xfrm flipH="1">
            <a:off x="3058629"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a:stCxn id="277" idx="1"/>
            <a:endCxn id="280" idx="5"/>
          </p:cNvCxnSpPr>
          <p:nvPr/>
        </p:nvCxnSpPr>
        <p:spPr>
          <a:xfrm flipH="1" flipV="1">
            <a:off x="3058629"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5" name="円/楕円 284"/>
          <p:cNvSpPr/>
          <p:nvPr/>
        </p:nvSpPr>
        <p:spPr>
          <a:xfrm>
            <a:off x="2008249"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6" name="円/楕円 285"/>
          <p:cNvSpPr/>
          <p:nvPr/>
        </p:nvSpPr>
        <p:spPr>
          <a:xfrm>
            <a:off x="2008249"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7" name="円/楕円 286"/>
          <p:cNvSpPr/>
          <p:nvPr/>
        </p:nvSpPr>
        <p:spPr>
          <a:xfrm>
            <a:off x="2296919"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8" name="直線コネクタ 287"/>
          <p:cNvCxnSpPr>
            <a:stCxn id="285" idx="5"/>
            <a:endCxn id="287" idx="1"/>
          </p:cNvCxnSpPr>
          <p:nvPr/>
        </p:nvCxnSpPr>
        <p:spPr>
          <a:xfrm>
            <a:off x="2192616"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286" idx="7"/>
            <a:endCxn id="287" idx="3"/>
          </p:cNvCxnSpPr>
          <p:nvPr/>
        </p:nvCxnSpPr>
        <p:spPr>
          <a:xfrm flipV="1">
            <a:off x="2192616"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0" name="円/楕円 289"/>
          <p:cNvSpPr/>
          <p:nvPr/>
        </p:nvSpPr>
        <p:spPr>
          <a:xfrm>
            <a:off x="1427211"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1" name="円/楕円 290"/>
          <p:cNvSpPr/>
          <p:nvPr/>
        </p:nvSpPr>
        <p:spPr>
          <a:xfrm>
            <a:off x="1427211"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2" name="円/楕円 291"/>
          <p:cNvSpPr/>
          <p:nvPr/>
        </p:nvSpPr>
        <p:spPr>
          <a:xfrm>
            <a:off x="1715882"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93" name="直線コネクタ 292"/>
          <p:cNvCxnSpPr>
            <a:stCxn id="290" idx="5"/>
            <a:endCxn id="292" idx="1"/>
          </p:cNvCxnSpPr>
          <p:nvPr/>
        </p:nvCxnSpPr>
        <p:spPr>
          <a:xfrm>
            <a:off x="1611578"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a:stCxn id="291" idx="7"/>
            <a:endCxn id="292" idx="3"/>
          </p:cNvCxnSpPr>
          <p:nvPr/>
        </p:nvCxnSpPr>
        <p:spPr>
          <a:xfrm flipV="1">
            <a:off x="1611578"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a:stCxn id="285" idx="3"/>
            <a:endCxn id="292" idx="7"/>
          </p:cNvCxnSpPr>
          <p:nvPr/>
        </p:nvCxnSpPr>
        <p:spPr>
          <a:xfrm flipH="1">
            <a:off x="1900250"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a:stCxn id="286" idx="1"/>
            <a:endCxn id="292" idx="5"/>
          </p:cNvCxnSpPr>
          <p:nvPr/>
        </p:nvCxnSpPr>
        <p:spPr>
          <a:xfrm flipH="1" flipV="1">
            <a:off x="1900250"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a:stCxn id="287" idx="7"/>
            <a:endCxn id="278" idx="3"/>
          </p:cNvCxnSpPr>
          <p:nvPr/>
        </p:nvCxnSpPr>
        <p:spPr>
          <a:xfrm flipV="1">
            <a:off x="248128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a:stCxn id="287" idx="5"/>
            <a:endCxn id="279" idx="1"/>
          </p:cNvCxnSpPr>
          <p:nvPr/>
        </p:nvCxnSpPr>
        <p:spPr>
          <a:xfrm>
            <a:off x="248128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a:stCxn id="79" idx="2"/>
            <a:endCxn id="210" idx="6"/>
          </p:cNvCxnSpPr>
          <p:nvPr/>
        </p:nvCxnSpPr>
        <p:spPr>
          <a:xfrm flipH="1">
            <a:off x="6793963" y="2848230"/>
            <a:ext cx="575843" cy="1629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a:stCxn id="79" idx="2"/>
            <a:endCxn id="211" idx="6"/>
          </p:cNvCxnSpPr>
          <p:nvPr/>
        </p:nvCxnSpPr>
        <p:spPr>
          <a:xfrm flipH="1">
            <a:off x="6793963" y="2848230"/>
            <a:ext cx="575843" cy="2057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7" name="直線コネクタ 306"/>
          <p:cNvCxnSpPr>
            <a:stCxn id="10" idx="4"/>
            <a:endCxn id="290" idx="2"/>
          </p:cNvCxnSpPr>
          <p:nvPr/>
        </p:nvCxnSpPr>
        <p:spPr>
          <a:xfrm>
            <a:off x="1229790" y="2956230"/>
            <a:ext cx="197421" cy="1521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stCxn id="10" idx="4"/>
            <a:endCxn id="291" idx="2"/>
          </p:cNvCxnSpPr>
          <p:nvPr/>
        </p:nvCxnSpPr>
        <p:spPr>
          <a:xfrm>
            <a:off x="1229790" y="2956230"/>
            <a:ext cx="197421" cy="1949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248736" y="2057908"/>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248736" y="2848230"/>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248736" y="3638553"/>
            <a:ext cx="714697"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314432" y="1845830"/>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314432" y="2057908"/>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314432" y="2636152"/>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314432" y="2848230"/>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314432" y="3434523"/>
            <a:ext cx="524114" cy="2040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314432" y="3638553"/>
            <a:ext cx="524114" cy="2240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0" name="直線コネクタ 339"/>
          <p:cNvCxnSpPr>
            <a:stCxn id="276" idx="6"/>
            <a:endCxn id="269" idx="2"/>
          </p:cNvCxnSpPr>
          <p:nvPr/>
        </p:nvCxnSpPr>
        <p:spPr>
          <a:xfrm>
            <a:off x="3382627" y="4477509"/>
            <a:ext cx="580805"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3" name="直線コネクタ 342"/>
          <p:cNvCxnSpPr>
            <a:stCxn id="277" idx="6"/>
            <a:endCxn id="269" idx="2"/>
          </p:cNvCxnSpPr>
          <p:nvPr/>
        </p:nvCxnSpPr>
        <p:spPr>
          <a:xfrm flipV="1">
            <a:off x="3382627" y="4689587"/>
            <a:ext cx="580805"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a:stCxn id="269" idx="6"/>
            <a:endCxn id="224" idx="2"/>
          </p:cNvCxnSpPr>
          <p:nvPr/>
        </p:nvCxnSpPr>
        <p:spPr>
          <a:xfrm flipV="1">
            <a:off x="4314432" y="4477509"/>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a:stCxn id="269" idx="6"/>
            <a:endCxn id="225" idx="2"/>
          </p:cNvCxnSpPr>
          <p:nvPr/>
        </p:nvCxnSpPr>
        <p:spPr>
          <a:xfrm>
            <a:off x="4314432" y="4689587"/>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a16="http://schemas.microsoft.com/office/drawing/2014/main" xmlns="" id="{7484E61E-C510-4FF0-978A-471330A22C3C}"/>
              </a:ext>
            </a:extLst>
          </p:cNvPr>
          <p:cNvSpPr/>
          <p:nvPr/>
        </p:nvSpPr>
        <p:spPr>
          <a:xfrm rot="16200000" flipH="1" flipV="1">
            <a:off x="2238105" y="649626"/>
            <a:ext cx="217171" cy="1804092"/>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186" name="テキスト ボックス 185"/>
              <p:cNvSpPr txBox="1"/>
              <p:nvPr/>
            </p:nvSpPr>
            <p:spPr>
              <a:xfrm>
                <a:off x="1823882" y="1051299"/>
                <a:ext cx="985575"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oMath>
                  </m:oMathPara>
                </a14:m>
                <a:endParaRPr lang="ja-JP" altLang="en-US" sz="21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823882" y="1051299"/>
                <a:ext cx="985575" cy="415498"/>
              </a:xfrm>
              <a:prstGeom prst="rect">
                <a:avLst/>
              </a:prstGeom>
              <a:blipFill>
                <a:blip r:embed="rId2"/>
                <a:stretch>
                  <a:fillRect/>
                </a:stretch>
              </a:blipFill>
            </p:spPr>
            <p:txBody>
              <a:bodyPr/>
              <a:lstStyle/>
              <a:p>
                <a:r>
                  <a:rPr lang="ja-JP" altLang="en-US">
                    <a:noFill/>
                  </a:rPr>
                  <a:t> </a:t>
                </a:r>
              </a:p>
            </p:txBody>
          </p:sp>
        </mc:Fallback>
      </mc:AlternateContent>
      <p:sp>
        <p:nvSpPr>
          <p:cNvPr id="233" name="左中かっこ 232">
            <a:extLst>
              <a:ext uri="{FF2B5EF4-FFF2-40B4-BE49-F238E27FC236}">
                <a16:creationId xmlns:a16="http://schemas.microsoft.com/office/drawing/2014/main" xmlns="" id="{7484E61E-C510-4FF0-978A-471330A22C3C}"/>
              </a:ext>
            </a:extLst>
          </p:cNvPr>
          <p:cNvSpPr/>
          <p:nvPr/>
        </p:nvSpPr>
        <p:spPr>
          <a:xfrm rot="16200000" flipH="1" flipV="1">
            <a:off x="5698561" y="583072"/>
            <a:ext cx="235387" cy="1955417"/>
          </a:xfrm>
          <a:prstGeom prst="leftBrace">
            <a:avLst>
              <a:gd name="adj1" fmla="val 10925"/>
              <a:gd name="adj2" fmla="val 50000"/>
            </a:avLst>
          </a:prstGeom>
          <a:solidFill>
            <a:schemeClr val="bg1"/>
          </a:solidFill>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35" name="テキスト ボックス 234"/>
              <p:cNvSpPr txBox="1"/>
              <p:nvPr/>
            </p:nvSpPr>
            <p:spPr>
              <a:xfrm>
                <a:off x="5217783" y="1051298"/>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35" name="テキスト ボックス 234"/>
              <p:cNvSpPr txBox="1">
                <a:spLocks noRot="1" noChangeAspect="1" noMove="1" noResize="1" noEditPoints="1" noAdjustHandles="1" noChangeArrowheads="1" noChangeShapeType="1" noTextEdit="1"/>
              </p:cNvSpPr>
              <p:nvPr/>
            </p:nvSpPr>
            <p:spPr>
              <a:xfrm>
                <a:off x="5217783" y="1051298"/>
                <a:ext cx="1068244" cy="415498"/>
              </a:xfrm>
              <a:prstGeom prst="rect">
                <a:avLst/>
              </a:prstGeom>
              <a:blipFill>
                <a:blip r:embed="rId3"/>
                <a:stretch>
                  <a:fillRect/>
                </a:stretch>
              </a:blipFill>
            </p:spPr>
            <p:txBody>
              <a:bodyPr/>
              <a:lstStyle/>
              <a:p>
                <a:r>
                  <a:rPr lang="ja-JP" altLang="en-US">
                    <a:noFill/>
                  </a:rPr>
                  <a:t> </a:t>
                </a:r>
              </a:p>
            </p:txBody>
          </p:sp>
        </mc:Fallback>
      </mc:AlternateContent>
      <p:sp>
        <p:nvSpPr>
          <p:cNvPr id="239" name="左中かっこ 238">
            <a:extLst>
              <a:ext uri="{FF2B5EF4-FFF2-40B4-BE49-F238E27FC236}">
                <a16:creationId xmlns:a16="http://schemas.microsoft.com/office/drawing/2014/main" xmlns="" id="{7484E61E-C510-4FF0-978A-471330A22C3C}"/>
              </a:ext>
            </a:extLst>
          </p:cNvPr>
          <p:cNvSpPr/>
          <p:nvPr/>
        </p:nvSpPr>
        <p:spPr>
          <a:xfrm rot="5400000" flipH="1" flipV="1">
            <a:off x="2287226" y="4281702"/>
            <a:ext cx="235387" cy="195541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1" name="テキスト ボックス 240"/>
              <p:cNvSpPr txBox="1"/>
              <p:nvPr/>
            </p:nvSpPr>
            <p:spPr>
              <a:xfrm>
                <a:off x="1871802" y="5461184"/>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1" name="テキスト ボックス 240"/>
              <p:cNvSpPr txBox="1">
                <a:spLocks noRot="1" noChangeAspect="1" noMove="1" noResize="1" noEditPoints="1" noAdjustHandles="1" noChangeArrowheads="1" noChangeShapeType="1" noTextEdit="1"/>
              </p:cNvSpPr>
              <p:nvPr/>
            </p:nvSpPr>
            <p:spPr>
              <a:xfrm>
                <a:off x="1871802" y="5461184"/>
                <a:ext cx="1068244" cy="4154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2" name="テキスト ボックス 241"/>
              <p:cNvSpPr txBox="1"/>
              <p:nvPr/>
            </p:nvSpPr>
            <p:spPr>
              <a:xfrm>
                <a:off x="3432225" y="5077164"/>
                <a:ext cx="141341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2" name="テキスト ボックス 241"/>
              <p:cNvSpPr txBox="1">
                <a:spLocks noRot="1" noChangeAspect="1" noMove="1" noResize="1" noEditPoints="1" noAdjustHandles="1" noChangeArrowheads="1" noChangeShapeType="1" noTextEdit="1"/>
              </p:cNvSpPr>
              <p:nvPr/>
            </p:nvSpPr>
            <p:spPr>
              <a:xfrm>
                <a:off x="3432225" y="5077164"/>
                <a:ext cx="1413414" cy="415498"/>
              </a:xfrm>
              <a:prstGeom prst="rect">
                <a:avLst/>
              </a:prstGeom>
              <a:blipFill>
                <a:blip r:embed="rId5"/>
                <a:stretch>
                  <a:fillRect r="-2155"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4" name="テキスト ボックス 243"/>
              <p:cNvSpPr txBox="1"/>
              <p:nvPr/>
            </p:nvSpPr>
            <p:spPr>
              <a:xfrm>
                <a:off x="7316683" y="3182473"/>
                <a:ext cx="1866395" cy="7312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e>
                      </m:d>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e>
                          </m:d>
                        </m:e>
                        <m:sup>
                          <m:r>
                            <a:rPr lang="en-US" altLang="ja-JP" sz="2100" i="1" dirty="0">
                              <a:latin typeface="Cambria Math" panose="02040503050406030204" pitchFamily="18" charset="0"/>
                            </a:rPr>
                            <m:t>2</m:t>
                          </m:r>
                        </m:sup>
                      </m:sSup>
                    </m:oMath>
                  </m:oMathPara>
                </a14:m>
                <a:endParaRPr lang="ja-JP" altLang="en-US" sz="2100" dirty="0"/>
              </a:p>
            </p:txBody>
          </p:sp>
        </mc:Choice>
        <mc:Fallback xmlns="">
          <p:sp>
            <p:nvSpPr>
              <p:cNvPr id="244" name="テキスト ボックス 243"/>
              <p:cNvSpPr txBox="1">
                <a:spLocks noRot="1" noChangeAspect="1" noMove="1" noResize="1" noEditPoints="1" noAdjustHandles="1" noChangeArrowheads="1" noChangeShapeType="1" noTextEdit="1"/>
              </p:cNvSpPr>
              <p:nvPr/>
            </p:nvSpPr>
            <p:spPr>
              <a:xfrm>
                <a:off x="7316683" y="3182473"/>
                <a:ext cx="1866395" cy="731226"/>
              </a:xfrm>
              <a:prstGeom prst="rect">
                <a:avLst/>
              </a:prstGeom>
              <a:blipFill>
                <a:blip r:embed="rId6"/>
                <a:stretch>
                  <a:fillRect/>
                </a:stretch>
              </a:blipFill>
            </p:spPr>
            <p:txBody>
              <a:bodyPr/>
              <a:lstStyle/>
              <a:p>
                <a:r>
                  <a:rPr lang="ja-JP" altLang="en-US">
                    <a:noFill/>
                  </a:rPr>
                  <a:t> </a:t>
                </a:r>
              </a:p>
            </p:txBody>
          </p:sp>
        </mc:Fallback>
      </mc:AlternateContent>
      <p:sp>
        <p:nvSpPr>
          <p:cNvPr id="245" name="左中かっこ 244">
            <a:extLst>
              <a:ext uri="{FF2B5EF4-FFF2-40B4-BE49-F238E27FC236}">
                <a16:creationId xmlns:a16="http://schemas.microsoft.com/office/drawing/2014/main" xmlns="" id="{7484E61E-C510-4FF0-978A-471330A22C3C}"/>
              </a:ext>
            </a:extLst>
          </p:cNvPr>
          <p:cNvSpPr/>
          <p:nvPr/>
        </p:nvSpPr>
        <p:spPr>
          <a:xfrm>
            <a:off x="720409" y="1927098"/>
            <a:ext cx="276287" cy="204350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6" name="テキスト ボックス 245"/>
              <p:cNvSpPr txBox="1"/>
              <p:nvPr/>
            </p:nvSpPr>
            <p:spPr>
              <a:xfrm>
                <a:off x="370466" y="2740230"/>
                <a:ext cx="337892"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oMath>
                  </m:oMathPara>
                </a14:m>
                <a:endParaRPr lang="ja-JP" altLang="en-US" sz="2100"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370466" y="2740230"/>
                <a:ext cx="337892" cy="415498"/>
              </a:xfrm>
              <a:prstGeom prst="rect">
                <a:avLst/>
              </a:prstGeom>
              <a:blipFill>
                <a:blip r:embed="rId7"/>
                <a:stretch>
                  <a:fillRect/>
                </a:stretch>
              </a:blipFill>
            </p:spPr>
            <p:txBody>
              <a:bodyPr/>
              <a:lstStyle/>
              <a:p>
                <a:r>
                  <a:rPr lang="ja-JP" altLang="en-US">
                    <a:noFill/>
                  </a:rPr>
                  <a:t> </a:t>
                </a:r>
              </a:p>
            </p:txBody>
          </p:sp>
        </mc:Fallback>
      </mc:AlternateContent>
      <p:sp>
        <p:nvSpPr>
          <p:cNvPr id="236" name="タイトル 1">
            <a:extLst>
              <a:ext uri="{FF2B5EF4-FFF2-40B4-BE49-F238E27FC236}">
                <a16:creationId xmlns:a16="http://schemas.microsoft.com/office/drawing/2014/main" xmlns="" id="{8D8FB49C-61D9-4F8F-ADE1-E76C31F6D795}"/>
              </a:ext>
            </a:extLst>
          </p:cNvPr>
          <p:cNvSpPr>
            <a:spLocks noGrp="1"/>
          </p:cNvSpPr>
          <p:nvPr>
            <p:ph type="title"/>
          </p:nvPr>
        </p:nvSpPr>
        <p:spPr>
          <a:xfrm>
            <a:off x="822960" y="0"/>
            <a:ext cx="7543800" cy="692331"/>
          </a:xfrm>
        </p:spPr>
        <p:txBody>
          <a:bodyPr/>
          <a:lstStyle/>
          <a:p>
            <a:r>
              <a:rPr lang="ja-JP" altLang="en-US" dirty="0"/>
              <a:t>後手が勝つ場合</a:t>
            </a:r>
            <a:endParaRPr kumimoji="1" lang="ja-JP" altLang="en-US" dirty="0"/>
          </a:p>
        </p:txBody>
      </p:sp>
    </p:spTree>
    <p:extLst>
      <p:ext uri="{BB962C8B-B14F-4D97-AF65-F5344CB8AC3E}">
        <p14:creationId xmlns:p14="http://schemas.microsoft.com/office/powerpoint/2010/main" val="1563140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は，以下のような問題として</a:t>
            </a:r>
            <a:endParaRPr lang="en-US" altLang="ja-JP" dirty="0"/>
          </a:p>
          <a:p>
            <a:r>
              <a:rPr lang="ja-JP" altLang="en-US" dirty="0"/>
              <a:t>考えられる．</a:t>
            </a:r>
            <a:endParaRPr lang="en-US" altLang="ja-JP" dirty="0"/>
          </a:p>
        </p:txBody>
      </p:sp>
      <p:sp>
        <p:nvSpPr>
          <p:cNvPr id="2" name="タイトル 1">
            <a:extLst>
              <a:ext uri="{FF2B5EF4-FFF2-40B4-BE49-F238E27FC236}">
                <a16:creationId xmlns:a16="http://schemas.microsoft.com/office/drawing/2014/main" xmlns="" id="{41535765-B8CD-42B8-8BAA-B723F776226B}"/>
              </a:ext>
            </a:extLst>
          </p:cNvPr>
          <p:cNvSpPr>
            <a:spLocks noGrp="1"/>
          </p:cNvSpPr>
          <p:nvPr>
            <p:ph type="title"/>
          </p:nvPr>
        </p:nvSpPr>
        <p:spPr/>
        <p:txBody>
          <a:bodyPr/>
          <a:lstStyle/>
          <a:p>
            <a:r>
              <a:rPr kumimoji="1" lang="ja-JP" altLang="en-US" dirty="0"/>
              <a:t>問題として定義</a:t>
            </a:r>
          </a:p>
        </p:txBody>
      </p:sp>
      <p:sp>
        <p:nvSpPr>
          <p:cNvPr id="4" name="スライド番号プレースホルダー 3">
            <a:extLst>
              <a:ext uri="{FF2B5EF4-FFF2-40B4-BE49-F238E27FC236}">
                <a16:creationId xmlns:a16="http://schemas.microsoft.com/office/drawing/2014/main" xmlns="" id="{2EE84A0E-C162-43BE-9803-6B082716F1B2}"/>
              </a:ext>
            </a:extLst>
          </p:cNvPr>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a16="http://schemas.microsoft.com/office/drawing/2014/main" xmlns=""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 val="20000"/>
                        </a:ext>
                      </a:extLst>
                    </a:gridCol>
                    <a:gridCol w="2916283">
                      <a:extLst>
                        <a:ext uri="{9D8B030D-6E8A-4147-A177-3AD203B41FA5}">
                          <a16:colId xmlns:a16="http://schemas.microsoft.com/office/drawing/2014/main" xmlns=""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 val="10001"/>
                      </a:ext>
                    </a:extLst>
                  </a:tr>
                </a:tbl>
              </a:graphicData>
            </a:graphic>
          </p:graphicFrame>
        </mc:Choice>
        <mc:Fallback xmlns="">
          <p:graphicFrame>
            <p:nvGraphicFramePr>
              <p:cNvPr id="8" name="コンテンツ プレースホルダー 4">
                <a:extLst>
                  <a:ext uri="{FF2B5EF4-FFF2-40B4-BE49-F238E27FC236}">
                    <a16:creationId xmlns:a16="http://schemas.microsoft.com/office/drawing/2014/main" xmlns:a14="http://schemas.microsoft.com/office/drawing/2010/main" xmlns=""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a14="http://schemas.microsoft.com/office/drawing/2010/main" xmlns="" val="20000"/>
                        </a:ext>
                      </a:extLst>
                    </a:gridCol>
                    <a:gridCol w="2916283">
                      <a:extLst>
                        <a:ext uri="{9D8B030D-6E8A-4147-A177-3AD203B41FA5}">
                          <a16:colId xmlns:a16="http://schemas.microsoft.com/office/drawing/2014/main" xmlns:a14="http://schemas.microsoft.com/office/drawing/2010/main" xmlns=""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a14="http://schemas.microsoft.com/office/drawing/2010/main" xmlns="" val="10000"/>
                      </a:ext>
                    </a:extLst>
                  </a:tr>
                  <a:tr h="2358750">
                    <a:tc>
                      <a:txBody>
                        <a:bodyPr/>
                        <a:lstStyle/>
                        <a:p>
                          <a:endParaRPr lang="ja-JP"/>
                        </a:p>
                      </a:txBody>
                      <a:tcPr>
                        <a:blipFill rotWithShape="0">
                          <a:blip r:embed="rId2"/>
                          <a:stretch>
                            <a:fillRect l="-112" t="-25258" r="-53966" b="-515"/>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9" name="コンテンツ プレースホルダー 2">
            <a:extLst>
              <a:ext uri="{FF2B5EF4-FFF2-40B4-BE49-F238E27FC236}">
                <a16:creationId xmlns:a16="http://schemas.microsoft.com/office/drawing/2014/main" xmlns=""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grpSp>
        <p:nvGrpSpPr>
          <p:cNvPr id="3" name="グループ化 2"/>
          <p:cNvGrpSpPr/>
          <p:nvPr/>
        </p:nvGrpSpPr>
        <p:grpSpPr>
          <a:xfrm>
            <a:off x="900611" y="4855776"/>
            <a:ext cx="4672173" cy="1944646"/>
            <a:chOff x="599823" y="3105828"/>
            <a:chExt cx="7826485" cy="3240000"/>
          </a:xfrm>
        </p:grpSpPr>
        <p:cxnSp>
          <p:nvCxnSpPr>
            <p:cNvPr id="6" name="直線コネクタ 5">
              <a:extLst>
                <a:ext uri="{FF2B5EF4-FFF2-40B4-BE49-F238E27FC236}">
                  <a16:creationId xmlns:a16="http://schemas.microsoft.com/office/drawing/2014/main" xmlns="" id="{9D5757A3-4452-4919-83E6-B7B8110911E4}"/>
                </a:ext>
              </a:extLst>
            </p:cNvPr>
            <p:cNvCxnSpPr>
              <a:cxnSpLocks/>
              <a:stCxn id="59" idx="4"/>
              <a:endCxn id="63" idx="0"/>
            </p:cNvCxnSpPr>
            <p:nvPr/>
          </p:nvCxnSpPr>
          <p:spPr>
            <a:xfrm>
              <a:off x="7567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xmlns="" id="{99384BF3-97B7-4405-B266-0ACEC5462D37}"/>
                </a:ext>
              </a:extLst>
            </p:cNvPr>
            <p:cNvCxnSpPr>
              <a:cxnSpLocks/>
              <a:stCxn id="64" idx="4"/>
              <a:endCxn id="68" idx="0"/>
            </p:cNvCxnSpPr>
            <p:nvPr/>
          </p:nvCxnSpPr>
          <p:spPr>
            <a:xfrm>
              <a:off x="8215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a16="http://schemas.microsoft.com/office/drawing/2014/main" xmlns="" id="{6627B5D7-394D-4D77-A139-AF8D0D1CFC58}"/>
                </a:ext>
              </a:extLst>
            </p:cNvPr>
            <p:cNvCxnSpPr>
              <a:cxnSpLocks/>
              <a:stCxn id="49" idx="6"/>
              <a:endCxn id="68" idx="2"/>
            </p:cNvCxnSpPr>
            <p:nvPr/>
          </p:nvCxnSpPr>
          <p:spPr>
            <a:xfrm>
              <a:off x="5834310" y="5958447"/>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xmlns="" id="{09C8680A-62E6-4B81-8D4D-062E6740D495}"/>
                </a:ext>
              </a:extLst>
            </p:cNvPr>
            <p:cNvCxnSpPr>
              <a:cxnSpLocks/>
              <a:stCxn id="48" idx="6"/>
              <a:endCxn id="67" idx="2"/>
            </p:cNvCxnSpPr>
            <p:nvPr/>
          </p:nvCxnSpPr>
          <p:spPr>
            <a:xfrm>
              <a:off x="5834310" y="5312102"/>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xmlns="" id="{9E23E653-70A9-4AC1-8AE6-5EDF750EC15A}"/>
                </a:ext>
              </a:extLst>
            </p:cNvPr>
            <p:cNvCxnSpPr>
              <a:cxnSpLocks/>
              <a:stCxn id="47" idx="6"/>
              <a:endCxn id="66" idx="2"/>
            </p:cNvCxnSpPr>
            <p:nvPr/>
          </p:nvCxnSpPr>
          <p:spPr>
            <a:xfrm>
              <a:off x="5834310" y="4665758"/>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a16="http://schemas.microsoft.com/office/drawing/2014/main" xmlns="" id="{FA98E4C6-EA5B-4CF5-A3E9-026FA4F8FFAB}"/>
                </a:ext>
              </a:extLst>
            </p:cNvPr>
            <p:cNvCxnSpPr>
              <a:cxnSpLocks/>
              <a:stCxn id="55" idx="4"/>
              <a:endCxn id="58" idx="0"/>
            </p:cNvCxnSpPr>
            <p:nvPr/>
          </p:nvCxnSpPr>
          <p:spPr>
            <a:xfrm>
              <a:off x="6919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xmlns="" id="{354FCEC6-D073-488D-84A5-339CAF404D69}"/>
                </a:ext>
              </a:extLst>
            </p:cNvPr>
            <p:cNvCxnSpPr>
              <a:cxnSpLocks/>
              <a:stCxn id="46" idx="6"/>
              <a:endCxn id="65" idx="2"/>
            </p:cNvCxnSpPr>
            <p:nvPr/>
          </p:nvCxnSpPr>
          <p:spPr>
            <a:xfrm>
              <a:off x="5834310" y="4016930"/>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58">
              <a:extLst>
                <a:ext uri="{FF2B5EF4-FFF2-40B4-BE49-F238E27FC236}">
                  <a16:creationId xmlns:a16="http://schemas.microsoft.com/office/drawing/2014/main" xmlns="" id="{CAF5F06A-62DD-4515-A308-664C7C19DF14}"/>
                </a:ext>
              </a:extLst>
            </p:cNvPr>
            <p:cNvSpPr/>
            <p:nvPr/>
          </p:nvSpPr>
          <p:spPr>
            <a:xfrm>
              <a:off x="6708177"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cxnSp>
          <p:nvCxnSpPr>
            <p:cNvPr id="16" name="直線コネクタ 15">
              <a:extLst>
                <a:ext uri="{FF2B5EF4-FFF2-40B4-BE49-F238E27FC236}">
                  <a16:creationId xmlns:a16="http://schemas.microsoft.com/office/drawing/2014/main" xmlns="" id="{439191A5-0CF9-4607-AEF2-979823DA2B71}"/>
                </a:ext>
              </a:extLst>
            </p:cNvPr>
            <p:cNvCxnSpPr>
              <a:cxnSpLocks/>
              <a:stCxn id="45" idx="6"/>
              <a:endCxn id="64" idx="2"/>
            </p:cNvCxnSpPr>
            <p:nvPr/>
          </p:nvCxnSpPr>
          <p:spPr>
            <a:xfrm>
              <a:off x="5834310" y="3368931"/>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3B2F1349-7B46-4195-B337-4F79EC0A541E}"/>
                </a:ext>
              </a:extLst>
            </p:cNvPr>
            <p:cNvCxnSpPr>
              <a:cxnSpLocks/>
              <a:stCxn id="45" idx="4"/>
              <a:endCxn id="49" idx="0"/>
            </p:cNvCxnSpPr>
            <p:nvPr/>
          </p:nvCxnSpPr>
          <p:spPr>
            <a:xfrm>
              <a:off x="5623244"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xmlns="" id="{2269F720-6D91-4FD1-83A9-1EC7AB3A2EE7}"/>
                </a:ext>
              </a:extLst>
            </p:cNvPr>
            <p:cNvCxnSpPr>
              <a:cxnSpLocks/>
              <a:stCxn id="50" idx="4"/>
              <a:endCxn id="54" idx="0"/>
            </p:cNvCxnSpPr>
            <p:nvPr/>
          </p:nvCxnSpPr>
          <p:spPr>
            <a:xfrm>
              <a:off x="6271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a16="http://schemas.microsoft.com/office/drawing/2014/main" xmlns="" id="{31D3EDC0-ADA6-4FD5-ABD7-AD25E89DC0EA}"/>
                </a:ext>
              </a:extLst>
            </p:cNvPr>
            <p:cNvGrpSpPr/>
            <p:nvPr/>
          </p:nvGrpSpPr>
          <p:grpSpPr>
            <a:xfrm>
              <a:off x="599823" y="3105828"/>
              <a:ext cx="3240000" cy="3240000"/>
              <a:chOff x="5714255" y="3268991"/>
              <a:chExt cx="3240000" cy="3240828"/>
            </a:xfrm>
          </p:grpSpPr>
          <p:sp>
            <p:nvSpPr>
              <p:cNvPr id="20" name="正方形/長方形 19">
                <a:extLst>
                  <a:ext uri="{FF2B5EF4-FFF2-40B4-BE49-F238E27FC236}">
                    <a16:creationId xmlns:a16="http://schemas.microsoft.com/office/drawing/2014/main" xmlns="" id="{A661A959-B924-4883-9FD3-22C58E65CA7D}"/>
                  </a:ext>
                </a:extLst>
              </p:cNvPr>
              <p:cNvSpPr/>
              <p:nvPr/>
            </p:nvSpPr>
            <p:spPr>
              <a:xfrm>
                <a:off x="5714255" y="3268991"/>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90FBC94-E02E-4887-938B-DF332AB99DB1}"/>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6F90078C-2BC3-4E58-9828-0BCBE41AD42B}"/>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1CACF588-E3F8-4DB7-95CA-B14E179FE0D7}"/>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72D50EA-3F13-49BA-8EDE-5DFE79988877}"/>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4267F393-F1D6-4C22-ADF9-84A57B0D6DD5}"/>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3D5176FB-86C6-4F2F-A6C4-E8E212DD8156}"/>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2E8BE774-06BA-4E7D-AFEB-D9E70CA00A13}"/>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61882B01-9F47-43E7-BC81-7DC6A08DBCE0}"/>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9136D697-45CD-4ADF-A316-F03080455D47}"/>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CB9F9864-1569-4236-B6C1-E332C2F6EAD5}"/>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274D904-02DD-4802-ADBC-4E3B9CD8F6FA}"/>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64F97FB4-C4AF-4284-8E19-56429552395E}"/>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1A32E4DE-8DE4-4A39-8385-5CCD942B7CA7}"/>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1FCAB39A-7FDC-415A-BC3C-28F1AF3A9D0D}"/>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A37A40C7-4E5E-4E5F-8184-0C92879ACEE0}"/>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74A8CCA-4CDA-4516-9E62-ABC3A075B816}"/>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17F68F6-7B46-4B4B-AD86-6929E8DABCA4}"/>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2D8BF6DA-5F56-4C9F-A53A-9BE828C3161C}"/>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F77F491-C737-4CF3-860B-C028562E43E2}"/>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1E86AD69-B395-4C71-91E4-D2F075279B77}"/>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DD04A94A-3C4A-402B-8433-BBB06F580630}"/>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B70DFA64-BD32-4255-8187-648FE4D0501D}"/>
                  </a:ext>
                </a:extLst>
              </p:cNvPr>
              <p:cNvSpPr/>
              <p:nvPr/>
            </p:nvSpPr>
            <p:spPr>
              <a:xfrm>
                <a:off x="8306255" y="5861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D8E5A06D-107D-4CDA-B6DE-97D3134F7FB4}"/>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68612419-FB65-4D07-8B78-E30EC5AF1E60}"/>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5" name="楕円 30">
              <a:extLst>
                <a:ext uri="{FF2B5EF4-FFF2-40B4-BE49-F238E27FC236}">
                  <a16:creationId xmlns:a16="http://schemas.microsoft.com/office/drawing/2014/main" xmlns="" id="{9F731302-CDAD-4109-9678-5238D0E93073}"/>
                </a:ext>
              </a:extLst>
            </p:cNvPr>
            <p:cNvSpPr/>
            <p:nvPr/>
          </p:nvSpPr>
          <p:spPr>
            <a:xfrm>
              <a:off x="5412178"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 name="楕円 31">
              <a:extLst>
                <a:ext uri="{FF2B5EF4-FFF2-40B4-BE49-F238E27FC236}">
                  <a16:creationId xmlns:a16="http://schemas.microsoft.com/office/drawing/2014/main" xmlns="" id="{8DE5CC2E-6BD5-41D2-9BEA-FA4801492C04}"/>
                </a:ext>
              </a:extLst>
            </p:cNvPr>
            <p:cNvSpPr/>
            <p:nvPr/>
          </p:nvSpPr>
          <p:spPr>
            <a:xfrm>
              <a:off x="5412178" y="3807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 name="楕円 32">
              <a:extLst>
                <a:ext uri="{FF2B5EF4-FFF2-40B4-BE49-F238E27FC236}">
                  <a16:creationId xmlns:a16="http://schemas.microsoft.com/office/drawing/2014/main" xmlns="" id="{DA81B0B3-5819-4895-BD0C-67623E4FF08A}"/>
                </a:ext>
              </a:extLst>
            </p:cNvPr>
            <p:cNvSpPr/>
            <p:nvPr/>
          </p:nvSpPr>
          <p:spPr>
            <a:xfrm>
              <a:off x="5412178" y="4455828"/>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 name="楕円 33">
              <a:extLst>
                <a:ext uri="{FF2B5EF4-FFF2-40B4-BE49-F238E27FC236}">
                  <a16:creationId xmlns:a16="http://schemas.microsoft.com/office/drawing/2014/main" xmlns="" id="{832F675F-7CE8-4D49-984D-7FCB862A9D50}"/>
                </a:ext>
              </a:extLst>
            </p:cNvPr>
            <p:cNvSpPr/>
            <p:nvPr/>
          </p:nvSpPr>
          <p:spPr>
            <a:xfrm>
              <a:off x="5412178" y="5102171"/>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楕円 34">
              <a:extLst>
                <a:ext uri="{FF2B5EF4-FFF2-40B4-BE49-F238E27FC236}">
                  <a16:creationId xmlns:a16="http://schemas.microsoft.com/office/drawing/2014/main" xmlns="" id="{2D1A92E7-64C3-4807-A876-D40ADEAD8475}"/>
                </a:ext>
              </a:extLst>
            </p:cNvPr>
            <p:cNvSpPr/>
            <p:nvPr/>
          </p:nvSpPr>
          <p:spPr>
            <a:xfrm>
              <a:off x="5412178" y="5748516"/>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 name="楕円 52">
              <a:extLst>
                <a:ext uri="{FF2B5EF4-FFF2-40B4-BE49-F238E27FC236}">
                  <a16:creationId xmlns:a16="http://schemas.microsoft.com/office/drawing/2014/main" xmlns="" id="{E3EDD4A3-2C13-40A6-8CAA-328458F7DEA2}"/>
                </a:ext>
              </a:extLst>
            </p:cNvPr>
            <p:cNvSpPr/>
            <p:nvPr/>
          </p:nvSpPr>
          <p:spPr>
            <a:xfrm>
              <a:off x="6060177" y="3159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 name="楕円 53">
              <a:extLst>
                <a:ext uri="{FF2B5EF4-FFF2-40B4-BE49-F238E27FC236}">
                  <a16:creationId xmlns:a16="http://schemas.microsoft.com/office/drawing/2014/main" xmlns="" id="{D8D17298-EB72-46AB-A032-69E21307D5A2}"/>
                </a:ext>
              </a:extLst>
            </p:cNvPr>
            <p:cNvSpPr/>
            <p:nvPr/>
          </p:nvSpPr>
          <p:spPr>
            <a:xfrm>
              <a:off x="6060177" y="3807000"/>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 name="楕円 54">
              <a:extLst>
                <a:ext uri="{FF2B5EF4-FFF2-40B4-BE49-F238E27FC236}">
                  <a16:creationId xmlns:a16="http://schemas.microsoft.com/office/drawing/2014/main" xmlns="" id="{1719E95F-10D2-4FA0-8D9F-0ED4E26F0DDB}"/>
                </a:ext>
              </a:extLst>
            </p:cNvPr>
            <p:cNvSpPr/>
            <p:nvPr/>
          </p:nvSpPr>
          <p:spPr>
            <a:xfrm>
              <a:off x="6060177"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 name="楕円 55">
              <a:extLst>
                <a:ext uri="{FF2B5EF4-FFF2-40B4-BE49-F238E27FC236}">
                  <a16:creationId xmlns:a16="http://schemas.microsoft.com/office/drawing/2014/main" xmlns="" id="{9DD8463C-B9A0-470A-AF9C-B4CAE6BAC386}"/>
                </a:ext>
              </a:extLst>
            </p:cNvPr>
            <p:cNvSpPr/>
            <p:nvPr/>
          </p:nvSpPr>
          <p:spPr>
            <a:xfrm>
              <a:off x="6060177" y="5102171"/>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 name="楕円 56">
              <a:extLst>
                <a:ext uri="{FF2B5EF4-FFF2-40B4-BE49-F238E27FC236}">
                  <a16:creationId xmlns:a16="http://schemas.microsoft.com/office/drawing/2014/main" xmlns="" id="{C0979B31-B2FD-4360-9C51-C8D3897D3A2A}"/>
                </a:ext>
              </a:extLst>
            </p:cNvPr>
            <p:cNvSpPr/>
            <p:nvPr/>
          </p:nvSpPr>
          <p:spPr>
            <a:xfrm>
              <a:off x="6060177"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 name="楕円 57">
              <a:extLst>
                <a:ext uri="{FF2B5EF4-FFF2-40B4-BE49-F238E27FC236}">
                  <a16:creationId xmlns:a16="http://schemas.microsoft.com/office/drawing/2014/main" xmlns="" id="{02429D70-F678-49A9-8EDB-4DB032778F17}"/>
                </a:ext>
              </a:extLst>
            </p:cNvPr>
            <p:cNvSpPr/>
            <p:nvPr/>
          </p:nvSpPr>
          <p:spPr>
            <a:xfrm>
              <a:off x="6708177" y="3159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 name="楕円 59">
              <a:extLst>
                <a:ext uri="{FF2B5EF4-FFF2-40B4-BE49-F238E27FC236}">
                  <a16:creationId xmlns:a16="http://schemas.microsoft.com/office/drawing/2014/main" xmlns="" id="{A271B694-F533-4348-BD45-A77E8C27C080}"/>
                </a:ext>
              </a:extLst>
            </p:cNvPr>
            <p:cNvSpPr/>
            <p:nvPr/>
          </p:nvSpPr>
          <p:spPr>
            <a:xfrm>
              <a:off x="6708177" y="4455828"/>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 name="楕円 60">
              <a:extLst>
                <a:ext uri="{FF2B5EF4-FFF2-40B4-BE49-F238E27FC236}">
                  <a16:creationId xmlns:a16="http://schemas.microsoft.com/office/drawing/2014/main" xmlns="" id="{0A62E3A6-B410-4B1C-A5E2-0739C4CEA58D}"/>
                </a:ext>
              </a:extLst>
            </p:cNvPr>
            <p:cNvSpPr/>
            <p:nvPr/>
          </p:nvSpPr>
          <p:spPr>
            <a:xfrm>
              <a:off x="6708177" y="5102171"/>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楕円 61">
              <a:extLst>
                <a:ext uri="{FF2B5EF4-FFF2-40B4-BE49-F238E27FC236}">
                  <a16:creationId xmlns:a16="http://schemas.microsoft.com/office/drawing/2014/main" xmlns="" id="{B43B509A-EFED-4F43-843B-71E2651BED84}"/>
                </a:ext>
              </a:extLst>
            </p:cNvPr>
            <p:cNvSpPr/>
            <p:nvPr/>
          </p:nvSpPr>
          <p:spPr>
            <a:xfrm>
              <a:off x="6708177"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楕円 62">
              <a:extLst>
                <a:ext uri="{FF2B5EF4-FFF2-40B4-BE49-F238E27FC236}">
                  <a16:creationId xmlns:a16="http://schemas.microsoft.com/office/drawing/2014/main" xmlns="" id="{0FE73DAF-91C2-4471-A782-4D410A98695A}"/>
                </a:ext>
              </a:extLst>
            </p:cNvPr>
            <p:cNvSpPr/>
            <p:nvPr/>
          </p:nvSpPr>
          <p:spPr>
            <a:xfrm>
              <a:off x="7356176"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楕円 63">
              <a:extLst>
                <a:ext uri="{FF2B5EF4-FFF2-40B4-BE49-F238E27FC236}">
                  <a16:creationId xmlns:a16="http://schemas.microsoft.com/office/drawing/2014/main" xmlns="" id="{4853A309-9E16-40EC-B69A-4D62BFF3D2C5}"/>
                </a:ext>
              </a:extLst>
            </p:cNvPr>
            <p:cNvSpPr/>
            <p:nvPr/>
          </p:nvSpPr>
          <p:spPr>
            <a:xfrm>
              <a:off x="7356176"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 name="楕円 64">
              <a:extLst>
                <a:ext uri="{FF2B5EF4-FFF2-40B4-BE49-F238E27FC236}">
                  <a16:creationId xmlns:a16="http://schemas.microsoft.com/office/drawing/2014/main" xmlns="" id="{732BD0FF-C606-4828-B947-A1D78B46E2D6}"/>
                </a:ext>
              </a:extLst>
            </p:cNvPr>
            <p:cNvSpPr/>
            <p:nvPr/>
          </p:nvSpPr>
          <p:spPr>
            <a:xfrm>
              <a:off x="7356176" y="4455828"/>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 name="楕円 65">
              <a:extLst>
                <a:ext uri="{FF2B5EF4-FFF2-40B4-BE49-F238E27FC236}">
                  <a16:creationId xmlns:a16="http://schemas.microsoft.com/office/drawing/2014/main" xmlns="" id="{B686966C-E84D-4453-B888-F66BAC7D5699}"/>
                </a:ext>
              </a:extLst>
            </p:cNvPr>
            <p:cNvSpPr/>
            <p:nvPr/>
          </p:nvSpPr>
          <p:spPr>
            <a:xfrm>
              <a:off x="7356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 name="楕円 66">
              <a:extLst>
                <a:ext uri="{FF2B5EF4-FFF2-40B4-BE49-F238E27FC236}">
                  <a16:creationId xmlns:a16="http://schemas.microsoft.com/office/drawing/2014/main" xmlns="" id="{915C6F1F-841B-494D-B97B-050107B8D405}"/>
                </a:ext>
              </a:extLst>
            </p:cNvPr>
            <p:cNvSpPr/>
            <p:nvPr/>
          </p:nvSpPr>
          <p:spPr>
            <a:xfrm>
              <a:off x="7356176"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 name="楕円 67">
              <a:extLst>
                <a:ext uri="{FF2B5EF4-FFF2-40B4-BE49-F238E27FC236}">
                  <a16:creationId xmlns:a16="http://schemas.microsoft.com/office/drawing/2014/main" xmlns="" id="{3A6DEC22-2FD8-46FC-A4A0-75CB4CB8D4AB}"/>
                </a:ext>
              </a:extLst>
            </p:cNvPr>
            <p:cNvSpPr/>
            <p:nvPr/>
          </p:nvSpPr>
          <p:spPr>
            <a:xfrm>
              <a:off x="8004176" y="3159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 name="楕円 68">
              <a:extLst>
                <a:ext uri="{FF2B5EF4-FFF2-40B4-BE49-F238E27FC236}">
                  <a16:creationId xmlns:a16="http://schemas.microsoft.com/office/drawing/2014/main" xmlns="" id="{C34CA9B6-7CED-4CEF-9E02-406755B73A97}"/>
                </a:ext>
              </a:extLst>
            </p:cNvPr>
            <p:cNvSpPr/>
            <p:nvPr/>
          </p:nvSpPr>
          <p:spPr>
            <a:xfrm>
              <a:off x="8004176" y="3807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 name="楕円 69">
              <a:extLst>
                <a:ext uri="{FF2B5EF4-FFF2-40B4-BE49-F238E27FC236}">
                  <a16:creationId xmlns:a16="http://schemas.microsoft.com/office/drawing/2014/main" xmlns="" id="{D0C7CC2B-DB9F-46FC-84D6-584DAE291EBF}"/>
                </a:ext>
              </a:extLst>
            </p:cNvPr>
            <p:cNvSpPr/>
            <p:nvPr/>
          </p:nvSpPr>
          <p:spPr>
            <a:xfrm>
              <a:off x="8004176"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 name="楕円 70">
              <a:extLst>
                <a:ext uri="{FF2B5EF4-FFF2-40B4-BE49-F238E27FC236}">
                  <a16:creationId xmlns:a16="http://schemas.microsoft.com/office/drawing/2014/main" xmlns="" id="{44EF5624-8D81-480E-8D3D-002AD3B922C0}"/>
                </a:ext>
              </a:extLst>
            </p:cNvPr>
            <p:cNvSpPr/>
            <p:nvPr/>
          </p:nvSpPr>
          <p:spPr>
            <a:xfrm>
              <a:off x="8004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 name="楕円 71">
              <a:extLst>
                <a:ext uri="{FF2B5EF4-FFF2-40B4-BE49-F238E27FC236}">
                  <a16:creationId xmlns:a16="http://schemas.microsoft.com/office/drawing/2014/main" xmlns="" id="{39D56DBB-BB37-4F86-8457-6B6D81DF7F99}"/>
                </a:ext>
              </a:extLst>
            </p:cNvPr>
            <p:cNvSpPr/>
            <p:nvPr/>
          </p:nvSpPr>
          <p:spPr>
            <a:xfrm>
              <a:off x="8004176"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 name="矢印: 右 2">
              <a:extLst>
                <a:ext uri="{FF2B5EF4-FFF2-40B4-BE49-F238E27FC236}">
                  <a16:creationId xmlns:a16="http://schemas.microsoft.com/office/drawing/2014/main" xmlns="" id="{523BCD35-7486-444E-B6FC-C7E3709B0AFE}"/>
                </a:ext>
              </a:extLst>
            </p:cNvPr>
            <p:cNvSpPr/>
            <p:nvPr/>
          </p:nvSpPr>
          <p:spPr>
            <a:xfrm>
              <a:off x="4335242" y="4096022"/>
              <a:ext cx="707099" cy="1276150"/>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sp>
        <p:nvSpPr>
          <p:cNvPr id="159" name="角丸四角形吹き出し 158"/>
          <p:cNvSpPr/>
          <p:nvPr/>
        </p:nvSpPr>
        <p:spPr>
          <a:xfrm>
            <a:off x="6228757" y="4964488"/>
            <a:ext cx="2670146" cy="1013832"/>
          </a:xfrm>
          <a:prstGeom prst="wedgeRoundRectCallout">
            <a:avLst>
              <a:gd name="adj1" fmla="val -63852"/>
              <a:gd name="adj2" fmla="val 3466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a:t>
            </a:r>
            <a:endParaRPr kumimoji="1" lang="en-US" altLang="ja-JP" sz="2800" dirty="0"/>
          </a:p>
          <a:p>
            <a:pPr algn="ctr"/>
            <a:r>
              <a:rPr kumimoji="1" lang="ja-JP" altLang="en-US" sz="2800" dirty="0"/>
              <a:t>勝てるのか？</a:t>
            </a:r>
          </a:p>
        </p:txBody>
      </p:sp>
      <p:sp>
        <p:nvSpPr>
          <p:cNvPr id="160" name="円/楕円 159"/>
          <p:cNvSpPr/>
          <p:nvPr/>
        </p:nvSpPr>
        <p:spPr>
          <a:xfrm>
            <a:off x="3717788" y="4825256"/>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61" name="正方形/長方形 160"/>
              <p:cNvSpPr/>
              <p:nvPr/>
            </p:nvSpPr>
            <p:spPr>
              <a:xfrm>
                <a:off x="3229928" y="469094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61" name="正方形/長方形 160"/>
              <p:cNvSpPr>
                <a:spLocks noRot="1" noChangeAspect="1" noMove="1" noResize="1" noEditPoints="1" noAdjustHandles="1" noChangeArrowheads="1" noChangeShapeType="1" noTextEdit="1"/>
              </p:cNvSpPr>
              <p:nvPr/>
            </p:nvSpPr>
            <p:spPr>
              <a:xfrm>
                <a:off x="3229928" y="4690940"/>
                <a:ext cx="576297" cy="461665"/>
              </a:xfrm>
              <a:prstGeom prst="rect">
                <a:avLst/>
              </a:prstGeom>
              <a:blipFill rotWithShape="0">
                <a:blip r:embed="rId3"/>
                <a:stretch>
                  <a:fillRect b="-2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正方形/長方形 161"/>
              <p:cNvSpPr/>
              <p:nvPr/>
            </p:nvSpPr>
            <p:spPr>
              <a:xfrm>
                <a:off x="5585603" y="630598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62" name="正方形/長方形 161"/>
              <p:cNvSpPr>
                <a:spLocks noRot="1" noChangeAspect="1" noMove="1" noResize="1" noEditPoints="1" noAdjustHandles="1" noChangeArrowheads="1" noChangeShapeType="1" noTextEdit="1"/>
              </p:cNvSpPr>
              <p:nvPr/>
            </p:nvSpPr>
            <p:spPr>
              <a:xfrm>
                <a:off x="5585603" y="6305980"/>
                <a:ext cx="576297" cy="461665"/>
              </a:xfrm>
              <a:prstGeom prst="rect">
                <a:avLst/>
              </a:prstGeom>
              <a:blipFill rotWithShape="0">
                <a:blip r:embed="rId4"/>
                <a:stretch>
                  <a:fillRect b="-2632"/>
                </a:stretch>
              </a:blipFill>
            </p:spPr>
            <p:txBody>
              <a:bodyPr/>
              <a:lstStyle/>
              <a:p>
                <a:r>
                  <a:rPr lang="ja-JP" altLang="en-US">
                    <a:noFill/>
                  </a:rPr>
                  <a:t> </a:t>
                </a:r>
              </a:p>
            </p:txBody>
          </p:sp>
        </mc:Fallback>
      </mc:AlternateContent>
      <p:sp>
        <p:nvSpPr>
          <p:cNvPr id="163" name="円/楕円 162"/>
          <p:cNvSpPr/>
          <p:nvPr/>
        </p:nvSpPr>
        <p:spPr>
          <a:xfrm>
            <a:off x="5266784" y="6382434"/>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392392121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円/楕円 9"/>
          <p:cNvSpPr/>
          <p:nvPr/>
        </p:nvSpPr>
        <p:spPr>
          <a:xfrm>
            <a:off x="1121790"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2" name="円/楕円 11"/>
          <p:cNvSpPr/>
          <p:nvPr/>
        </p:nvSpPr>
        <p:spPr>
          <a:xfrm>
            <a:off x="1828592"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 name="円/楕円 13"/>
          <p:cNvSpPr/>
          <p:nvPr/>
        </p:nvSpPr>
        <p:spPr>
          <a:xfrm>
            <a:off x="1427211" y="1949908"/>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 name="円/楕円 15"/>
          <p:cNvSpPr/>
          <p:nvPr/>
        </p:nvSpPr>
        <p:spPr>
          <a:xfrm>
            <a:off x="2229973" y="1949908"/>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8" name="直線コネクタ 17"/>
          <p:cNvCxnSpPr>
            <a:stCxn id="14" idx="2"/>
            <a:endCxn id="10" idx="0"/>
          </p:cNvCxnSpPr>
          <p:nvPr/>
        </p:nvCxnSpPr>
        <p:spPr>
          <a:xfrm flipH="1">
            <a:off x="1229790" y="2057909"/>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229790" y="2956230"/>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643211"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2044593"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631354"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35" name="円/楕円 34"/>
          <p:cNvSpPr/>
          <p:nvPr/>
        </p:nvSpPr>
        <p:spPr>
          <a:xfrm>
            <a:off x="3032735" y="1949908"/>
            <a:ext cx="216000" cy="216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36" name="直線コネクタ 35"/>
          <p:cNvCxnSpPr>
            <a:stCxn id="34" idx="6"/>
            <a:endCxn id="35" idx="2"/>
          </p:cNvCxnSpPr>
          <p:nvPr/>
        </p:nvCxnSpPr>
        <p:spPr>
          <a:xfrm>
            <a:off x="2847355"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445974"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828592"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3" name="円/楕円 42"/>
          <p:cNvSpPr/>
          <p:nvPr/>
        </p:nvSpPr>
        <p:spPr>
          <a:xfrm>
            <a:off x="1427211" y="27402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4" name="円/楕円 43"/>
          <p:cNvSpPr/>
          <p:nvPr/>
        </p:nvSpPr>
        <p:spPr>
          <a:xfrm>
            <a:off x="2229973" y="27402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5" name="直線コネクタ 44"/>
          <p:cNvCxnSpPr>
            <a:stCxn id="43" idx="6"/>
            <a:endCxn id="42" idx="2"/>
          </p:cNvCxnSpPr>
          <p:nvPr/>
        </p:nvCxnSpPr>
        <p:spPr>
          <a:xfrm>
            <a:off x="1643211"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2044593"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631354"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8" name="円/楕円 47"/>
          <p:cNvSpPr/>
          <p:nvPr/>
        </p:nvSpPr>
        <p:spPr>
          <a:xfrm>
            <a:off x="3032735" y="2740230"/>
            <a:ext cx="216000" cy="216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9" name="直線コネクタ 48"/>
          <p:cNvCxnSpPr>
            <a:stCxn id="47" idx="6"/>
            <a:endCxn id="48" idx="2"/>
          </p:cNvCxnSpPr>
          <p:nvPr/>
        </p:nvCxnSpPr>
        <p:spPr>
          <a:xfrm>
            <a:off x="2847355"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445974"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1337790" y="2848230"/>
            <a:ext cx="8942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577962"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7" name="円/楕円 76"/>
          <p:cNvSpPr/>
          <p:nvPr/>
        </p:nvSpPr>
        <p:spPr>
          <a:xfrm>
            <a:off x="6577962"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9" name="円/楕円 78"/>
          <p:cNvSpPr/>
          <p:nvPr/>
        </p:nvSpPr>
        <p:spPr>
          <a:xfrm>
            <a:off x="736980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93" name="直線コネクタ 92"/>
          <p:cNvCxnSpPr>
            <a:stCxn id="76" idx="6"/>
            <a:endCxn id="79" idx="2"/>
          </p:cNvCxnSpPr>
          <p:nvPr/>
        </p:nvCxnSpPr>
        <p:spPr>
          <a:xfrm>
            <a:off x="6793963" y="1845831"/>
            <a:ext cx="575843" cy="10024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6793963" y="2273909"/>
            <a:ext cx="575843" cy="574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96924"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2" name="円/楕円 101"/>
          <p:cNvSpPr/>
          <p:nvPr/>
        </p:nvSpPr>
        <p:spPr>
          <a:xfrm>
            <a:off x="5996924"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3" name="円/楕円 102"/>
          <p:cNvSpPr/>
          <p:nvPr/>
        </p:nvSpPr>
        <p:spPr>
          <a:xfrm>
            <a:off x="6285595"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04" name="直線コネクタ 103"/>
          <p:cNvCxnSpPr>
            <a:stCxn id="101" idx="5"/>
            <a:endCxn id="103" idx="1"/>
          </p:cNvCxnSpPr>
          <p:nvPr/>
        </p:nvCxnSpPr>
        <p:spPr>
          <a:xfrm>
            <a:off x="6181292"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181292"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469963"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469963"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419583"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6" name="円/楕円 135"/>
          <p:cNvSpPr/>
          <p:nvPr/>
        </p:nvSpPr>
        <p:spPr>
          <a:xfrm>
            <a:off x="5419583"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7" name="円/楕円 136"/>
          <p:cNvSpPr/>
          <p:nvPr/>
        </p:nvSpPr>
        <p:spPr>
          <a:xfrm>
            <a:off x="5708254"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38" name="直線コネクタ 137"/>
          <p:cNvCxnSpPr>
            <a:stCxn id="135" idx="5"/>
            <a:endCxn id="137" idx="1"/>
          </p:cNvCxnSpPr>
          <p:nvPr/>
        </p:nvCxnSpPr>
        <p:spPr>
          <a:xfrm>
            <a:off x="560395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60395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4838546"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1" name="円/楕円 140"/>
          <p:cNvSpPr/>
          <p:nvPr/>
        </p:nvSpPr>
        <p:spPr>
          <a:xfrm>
            <a:off x="4838546"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2" name="円/楕円 141"/>
          <p:cNvSpPr/>
          <p:nvPr/>
        </p:nvSpPr>
        <p:spPr>
          <a:xfrm>
            <a:off x="5127216"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43" name="直線コネクタ 142"/>
          <p:cNvCxnSpPr>
            <a:stCxn id="140" idx="5"/>
            <a:endCxn id="142" idx="1"/>
          </p:cNvCxnSpPr>
          <p:nvPr/>
        </p:nvCxnSpPr>
        <p:spPr>
          <a:xfrm>
            <a:off x="5022913"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022913"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311584"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311584"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9262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9262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6577962"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3" name="円/楕円 162"/>
          <p:cNvSpPr/>
          <p:nvPr/>
        </p:nvSpPr>
        <p:spPr>
          <a:xfrm>
            <a:off x="6577962"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4" name="円/楕円 163"/>
          <p:cNvSpPr/>
          <p:nvPr/>
        </p:nvSpPr>
        <p:spPr>
          <a:xfrm>
            <a:off x="5996924"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5" name="円/楕円 164"/>
          <p:cNvSpPr/>
          <p:nvPr/>
        </p:nvSpPr>
        <p:spPr>
          <a:xfrm>
            <a:off x="5996924"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6" name="円/楕円 165"/>
          <p:cNvSpPr/>
          <p:nvPr/>
        </p:nvSpPr>
        <p:spPr>
          <a:xfrm>
            <a:off x="628559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67" name="直線コネクタ 166"/>
          <p:cNvCxnSpPr>
            <a:stCxn id="164" idx="5"/>
            <a:endCxn id="166" idx="1"/>
          </p:cNvCxnSpPr>
          <p:nvPr/>
        </p:nvCxnSpPr>
        <p:spPr>
          <a:xfrm>
            <a:off x="6181292"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6181292"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6469963"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6469963"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5419583"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2" name="円/楕円 171"/>
          <p:cNvSpPr/>
          <p:nvPr/>
        </p:nvSpPr>
        <p:spPr>
          <a:xfrm>
            <a:off x="5419583"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3" name="円/楕円 172"/>
          <p:cNvSpPr/>
          <p:nvPr/>
        </p:nvSpPr>
        <p:spPr>
          <a:xfrm>
            <a:off x="5708254"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4" name="直線コネクタ 173"/>
          <p:cNvCxnSpPr>
            <a:stCxn id="171" idx="5"/>
            <a:endCxn id="173" idx="1"/>
          </p:cNvCxnSpPr>
          <p:nvPr/>
        </p:nvCxnSpPr>
        <p:spPr>
          <a:xfrm>
            <a:off x="560395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560395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4838546"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7" name="円/楕円 176"/>
          <p:cNvSpPr/>
          <p:nvPr/>
        </p:nvSpPr>
        <p:spPr>
          <a:xfrm>
            <a:off x="4838546"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8" name="円/楕円 177"/>
          <p:cNvSpPr/>
          <p:nvPr/>
        </p:nvSpPr>
        <p:spPr>
          <a:xfrm>
            <a:off x="5127216"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9" name="直線コネクタ 178"/>
          <p:cNvCxnSpPr>
            <a:stCxn id="176" idx="5"/>
            <a:endCxn id="178" idx="1"/>
          </p:cNvCxnSpPr>
          <p:nvPr/>
        </p:nvCxnSpPr>
        <p:spPr>
          <a:xfrm>
            <a:off x="5022913"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022913"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311584"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311584"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589262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589262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577962"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8" name="円/楕円 187"/>
          <p:cNvSpPr/>
          <p:nvPr/>
        </p:nvSpPr>
        <p:spPr>
          <a:xfrm>
            <a:off x="6577962"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9" name="円/楕円 188"/>
          <p:cNvSpPr/>
          <p:nvPr/>
        </p:nvSpPr>
        <p:spPr>
          <a:xfrm>
            <a:off x="5996924"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0" name="円/楕円 189"/>
          <p:cNvSpPr/>
          <p:nvPr/>
        </p:nvSpPr>
        <p:spPr>
          <a:xfrm>
            <a:off x="5996924"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1" name="円/楕円 190"/>
          <p:cNvSpPr/>
          <p:nvPr/>
        </p:nvSpPr>
        <p:spPr>
          <a:xfrm>
            <a:off x="6285595"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2" name="直線コネクタ 191"/>
          <p:cNvCxnSpPr>
            <a:stCxn id="189" idx="5"/>
            <a:endCxn id="191" idx="1"/>
          </p:cNvCxnSpPr>
          <p:nvPr/>
        </p:nvCxnSpPr>
        <p:spPr>
          <a:xfrm>
            <a:off x="6181292"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181292"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469963"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469963"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419583"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7" name="円/楕円 196"/>
          <p:cNvSpPr/>
          <p:nvPr/>
        </p:nvSpPr>
        <p:spPr>
          <a:xfrm>
            <a:off x="5419583"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8" name="円/楕円 197"/>
          <p:cNvSpPr/>
          <p:nvPr/>
        </p:nvSpPr>
        <p:spPr>
          <a:xfrm>
            <a:off x="5708254"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9" name="直線コネクタ 198"/>
          <p:cNvCxnSpPr>
            <a:stCxn id="196" idx="5"/>
            <a:endCxn id="198" idx="1"/>
          </p:cNvCxnSpPr>
          <p:nvPr/>
        </p:nvCxnSpPr>
        <p:spPr>
          <a:xfrm>
            <a:off x="560395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60395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4838546"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2" name="円/楕円 201"/>
          <p:cNvSpPr/>
          <p:nvPr/>
        </p:nvSpPr>
        <p:spPr>
          <a:xfrm>
            <a:off x="4838546"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3" name="円/楕円 202"/>
          <p:cNvSpPr/>
          <p:nvPr/>
        </p:nvSpPr>
        <p:spPr>
          <a:xfrm>
            <a:off x="5127216"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04" name="直線コネクタ 203"/>
          <p:cNvCxnSpPr>
            <a:stCxn id="201" idx="5"/>
            <a:endCxn id="203" idx="1"/>
          </p:cNvCxnSpPr>
          <p:nvPr/>
        </p:nvCxnSpPr>
        <p:spPr>
          <a:xfrm>
            <a:off x="5022913"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022913"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311584"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311584"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9262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9262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0" name="円/楕円 209"/>
          <p:cNvSpPr/>
          <p:nvPr/>
        </p:nvSpPr>
        <p:spPr>
          <a:xfrm>
            <a:off x="6577962"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1" name="円/楕円 210"/>
          <p:cNvSpPr/>
          <p:nvPr/>
        </p:nvSpPr>
        <p:spPr>
          <a:xfrm>
            <a:off x="6577962"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2" name="円/楕円 211"/>
          <p:cNvSpPr/>
          <p:nvPr/>
        </p:nvSpPr>
        <p:spPr>
          <a:xfrm>
            <a:off x="5996924"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3" name="円/楕円 212"/>
          <p:cNvSpPr/>
          <p:nvPr/>
        </p:nvSpPr>
        <p:spPr>
          <a:xfrm>
            <a:off x="5996924"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4" name="円/楕円 213"/>
          <p:cNvSpPr/>
          <p:nvPr/>
        </p:nvSpPr>
        <p:spPr>
          <a:xfrm>
            <a:off x="6285595"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15" name="直線コネクタ 214"/>
          <p:cNvCxnSpPr>
            <a:stCxn id="212" idx="5"/>
            <a:endCxn id="214" idx="1"/>
          </p:cNvCxnSpPr>
          <p:nvPr/>
        </p:nvCxnSpPr>
        <p:spPr>
          <a:xfrm>
            <a:off x="6181292"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6" name="直線コネクタ 215"/>
          <p:cNvCxnSpPr>
            <a:stCxn id="213" idx="7"/>
            <a:endCxn id="214" idx="3"/>
          </p:cNvCxnSpPr>
          <p:nvPr/>
        </p:nvCxnSpPr>
        <p:spPr>
          <a:xfrm flipV="1">
            <a:off x="6181292"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a:stCxn id="210" idx="3"/>
            <a:endCxn id="214" idx="7"/>
          </p:cNvCxnSpPr>
          <p:nvPr/>
        </p:nvCxnSpPr>
        <p:spPr>
          <a:xfrm flipH="1">
            <a:off x="6469963"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コネクタ 217"/>
          <p:cNvCxnSpPr>
            <a:stCxn id="211" idx="1"/>
            <a:endCxn id="214" idx="5"/>
          </p:cNvCxnSpPr>
          <p:nvPr/>
        </p:nvCxnSpPr>
        <p:spPr>
          <a:xfrm flipH="1" flipV="1">
            <a:off x="6469963"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9" name="円/楕円 218"/>
          <p:cNvSpPr/>
          <p:nvPr/>
        </p:nvSpPr>
        <p:spPr>
          <a:xfrm>
            <a:off x="5419583"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0" name="円/楕円 219"/>
          <p:cNvSpPr/>
          <p:nvPr/>
        </p:nvSpPr>
        <p:spPr>
          <a:xfrm>
            <a:off x="5419583"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1" name="円/楕円 220"/>
          <p:cNvSpPr/>
          <p:nvPr/>
        </p:nvSpPr>
        <p:spPr>
          <a:xfrm>
            <a:off x="5708254"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2" name="直線コネクタ 221"/>
          <p:cNvCxnSpPr>
            <a:stCxn id="219" idx="5"/>
            <a:endCxn id="221" idx="1"/>
          </p:cNvCxnSpPr>
          <p:nvPr/>
        </p:nvCxnSpPr>
        <p:spPr>
          <a:xfrm>
            <a:off x="560395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0" idx="7"/>
            <a:endCxn id="221" idx="3"/>
          </p:cNvCxnSpPr>
          <p:nvPr/>
        </p:nvCxnSpPr>
        <p:spPr>
          <a:xfrm flipV="1">
            <a:off x="560395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4" name="円/楕円 223"/>
          <p:cNvSpPr/>
          <p:nvPr/>
        </p:nvSpPr>
        <p:spPr>
          <a:xfrm>
            <a:off x="4838546"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5" name="円/楕円 224"/>
          <p:cNvSpPr/>
          <p:nvPr/>
        </p:nvSpPr>
        <p:spPr>
          <a:xfrm>
            <a:off x="4838546"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6" name="円/楕円 225"/>
          <p:cNvSpPr/>
          <p:nvPr/>
        </p:nvSpPr>
        <p:spPr>
          <a:xfrm>
            <a:off x="5127216"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7" name="直線コネクタ 226"/>
          <p:cNvCxnSpPr>
            <a:stCxn id="224" idx="5"/>
            <a:endCxn id="226" idx="1"/>
          </p:cNvCxnSpPr>
          <p:nvPr/>
        </p:nvCxnSpPr>
        <p:spPr>
          <a:xfrm>
            <a:off x="5022913"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8" name="直線コネクタ 227"/>
          <p:cNvCxnSpPr>
            <a:stCxn id="225" idx="7"/>
            <a:endCxn id="226" idx="3"/>
          </p:cNvCxnSpPr>
          <p:nvPr/>
        </p:nvCxnSpPr>
        <p:spPr>
          <a:xfrm flipV="1">
            <a:off x="5022913"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9" name="直線コネクタ 228"/>
          <p:cNvCxnSpPr>
            <a:stCxn id="219" idx="3"/>
            <a:endCxn id="226" idx="7"/>
          </p:cNvCxnSpPr>
          <p:nvPr/>
        </p:nvCxnSpPr>
        <p:spPr>
          <a:xfrm flipH="1">
            <a:off x="5311584"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0" name="直線コネクタ 229"/>
          <p:cNvCxnSpPr>
            <a:stCxn id="220" idx="1"/>
            <a:endCxn id="226" idx="5"/>
          </p:cNvCxnSpPr>
          <p:nvPr/>
        </p:nvCxnSpPr>
        <p:spPr>
          <a:xfrm flipH="1" flipV="1">
            <a:off x="5311584"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1" name="直線コネクタ 230"/>
          <p:cNvCxnSpPr>
            <a:stCxn id="221" idx="7"/>
            <a:endCxn id="212" idx="3"/>
          </p:cNvCxnSpPr>
          <p:nvPr/>
        </p:nvCxnSpPr>
        <p:spPr>
          <a:xfrm flipV="1">
            <a:off x="589262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1" idx="5"/>
            <a:endCxn id="213" idx="1"/>
          </p:cNvCxnSpPr>
          <p:nvPr/>
        </p:nvCxnSpPr>
        <p:spPr>
          <a:xfrm>
            <a:off x="589262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6793963" y="2636152"/>
            <a:ext cx="575843"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6793963" y="2848230"/>
            <a:ext cx="575843"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6793963" y="2848230"/>
            <a:ext cx="575843" cy="5862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6793963" y="2848230"/>
            <a:ext cx="575843" cy="101436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828592"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6" name="円/楕円 255"/>
          <p:cNvSpPr/>
          <p:nvPr/>
        </p:nvSpPr>
        <p:spPr>
          <a:xfrm>
            <a:off x="1427211" y="353055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7" name="円/楕円 256"/>
          <p:cNvSpPr/>
          <p:nvPr/>
        </p:nvSpPr>
        <p:spPr>
          <a:xfrm>
            <a:off x="2229973" y="353055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58" name="直線コネクタ 257"/>
          <p:cNvCxnSpPr>
            <a:stCxn id="256" idx="6"/>
            <a:endCxn id="255" idx="2"/>
          </p:cNvCxnSpPr>
          <p:nvPr/>
        </p:nvCxnSpPr>
        <p:spPr>
          <a:xfrm>
            <a:off x="1643211"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2044593"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631354"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1" name="円/楕円 260"/>
          <p:cNvSpPr/>
          <p:nvPr/>
        </p:nvSpPr>
        <p:spPr>
          <a:xfrm>
            <a:off x="3032735" y="3530552"/>
            <a:ext cx="216000" cy="216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62" name="直線コネクタ 261"/>
          <p:cNvCxnSpPr>
            <a:stCxn id="260" idx="6"/>
            <a:endCxn id="261" idx="2"/>
          </p:cNvCxnSpPr>
          <p:nvPr/>
        </p:nvCxnSpPr>
        <p:spPr>
          <a:xfrm>
            <a:off x="2847355"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445974"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3963432" y="1882408"/>
            <a:ext cx="351000" cy="351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7" name="円/楕円 266"/>
          <p:cNvSpPr/>
          <p:nvPr/>
        </p:nvSpPr>
        <p:spPr>
          <a:xfrm>
            <a:off x="3963432" y="2672730"/>
            <a:ext cx="351000" cy="351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8" name="円/楕円 267"/>
          <p:cNvSpPr/>
          <p:nvPr/>
        </p:nvSpPr>
        <p:spPr>
          <a:xfrm>
            <a:off x="3963432" y="3463052"/>
            <a:ext cx="351000" cy="351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9" name="円/楕円 268"/>
          <p:cNvSpPr/>
          <p:nvPr/>
        </p:nvSpPr>
        <p:spPr>
          <a:xfrm>
            <a:off x="3963432" y="4514087"/>
            <a:ext cx="351000" cy="351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0" name="円/楕円 269"/>
          <p:cNvSpPr/>
          <p:nvPr/>
        </p:nvSpPr>
        <p:spPr>
          <a:xfrm>
            <a:off x="8271473" y="2519227"/>
            <a:ext cx="653941" cy="653003"/>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72" name="直線コネクタ 271"/>
          <p:cNvCxnSpPr>
            <a:stCxn id="79" idx="6"/>
            <a:endCxn id="270" idx="2"/>
          </p:cNvCxnSpPr>
          <p:nvPr/>
        </p:nvCxnSpPr>
        <p:spPr>
          <a:xfrm flipV="1">
            <a:off x="7585806" y="2845729"/>
            <a:ext cx="68566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6" name="円/楕円 275"/>
          <p:cNvSpPr/>
          <p:nvPr/>
        </p:nvSpPr>
        <p:spPr>
          <a:xfrm>
            <a:off x="3166628"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7" name="円/楕円 276"/>
          <p:cNvSpPr/>
          <p:nvPr/>
        </p:nvSpPr>
        <p:spPr>
          <a:xfrm>
            <a:off x="3166628"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8" name="円/楕円 277"/>
          <p:cNvSpPr/>
          <p:nvPr/>
        </p:nvSpPr>
        <p:spPr>
          <a:xfrm>
            <a:off x="2585590"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9" name="円/楕円 278"/>
          <p:cNvSpPr/>
          <p:nvPr/>
        </p:nvSpPr>
        <p:spPr>
          <a:xfrm>
            <a:off x="2585590"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0" name="円/楕円 279"/>
          <p:cNvSpPr/>
          <p:nvPr/>
        </p:nvSpPr>
        <p:spPr>
          <a:xfrm>
            <a:off x="2874260"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1" name="直線コネクタ 280"/>
          <p:cNvCxnSpPr>
            <a:stCxn id="278" idx="5"/>
            <a:endCxn id="280" idx="1"/>
          </p:cNvCxnSpPr>
          <p:nvPr/>
        </p:nvCxnSpPr>
        <p:spPr>
          <a:xfrm>
            <a:off x="276995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a:stCxn id="279" idx="7"/>
            <a:endCxn id="280" idx="3"/>
          </p:cNvCxnSpPr>
          <p:nvPr/>
        </p:nvCxnSpPr>
        <p:spPr>
          <a:xfrm flipV="1">
            <a:off x="276995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276" idx="3"/>
            <a:endCxn id="280" idx="7"/>
          </p:cNvCxnSpPr>
          <p:nvPr/>
        </p:nvCxnSpPr>
        <p:spPr>
          <a:xfrm flipH="1">
            <a:off x="3058629"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a:stCxn id="277" idx="1"/>
            <a:endCxn id="280" idx="5"/>
          </p:cNvCxnSpPr>
          <p:nvPr/>
        </p:nvCxnSpPr>
        <p:spPr>
          <a:xfrm flipH="1" flipV="1">
            <a:off x="3058629"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5" name="円/楕円 284"/>
          <p:cNvSpPr/>
          <p:nvPr/>
        </p:nvSpPr>
        <p:spPr>
          <a:xfrm>
            <a:off x="2008249"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6" name="円/楕円 285"/>
          <p:cNvSpPr/>
          <p:nvPr/>
        </p:nvSpPr>
        <p:spPr>
          <a:xfrm>
            <a:off x="2008249"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7" name="円/楕円 286"/>
          <p:cNvSpPr/>
          <p:nvPr/>
        </p:nvSpPr>
        <p:spPr>
          <a:xfrm>
            <a:off x="2296919"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8" name="直線コネクタ 287"/>
          <p:cNvCxnSpPr>
            <a:stCxn id="285" idx="5"/>
            <a:endCxn id="287" idx="1"/>
          </p:cNvCxnSpPr>
          <p:nvPr/>
        </p:nvCxnSpPr>
        <p:spPr>
          <a:xfrm>
            <a:off x="2192616"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286" idx="7"/>
            <a:endCxn id="287" idx="3"/>
          </p:cNvCxnSpPr>
          <p:nvPr/>
        </p:nvCxnSpPr>
        <p:spPr>
          <a:xfrm flipV="1">
            <a:off x="2192616"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0" name="円/楕円 289"/>
          <p:cNvSpPr/>
          <p:nvPr/>
        </p:nvSpPr>
        <p:spPr>
          <a:xfrm>
            <a:off x="1427211"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1" name="円/楕円 290"/>
          <p:cNvSpPr/>
          <p:nvPr/>
        </p:nvSpPr>
        <p:spPr>
          <a:xfrm>
            <a:off x="1427211"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2" name="円/楕円 291"/>
          <p:cNvSpPr/>
          <p:nvPr/>
        </p:nvSpPr>
        <p:spPr>
          <a:xfrm>
            <a:off x="1715882"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93" name="直線コネクタ 292"/>
          <p:cNvCxnSpPr>
            <a:stCxn id="290" idx="5"/>
            <a:endCxn id="292" idx="1"/>
          </p:cNvCxnSpPr>
          <p:nvPr/>
        </p:nvCxnSpPr>
        <p:spPr>
          <a:xfrm>
            <a:off x="1611578"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a:stCxn id="291" idx="7"/>
            <a:endCxn id="292" idx="3"/>
          </p:cNvCxnSpPr>
          <p:nvPr/>
        </p:nvCxnSpPr>
        <p:spPr>
          <a:xfrm flipV="1">
            <a:off x="1611578"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a:stCxn id="285" idx="3"/>
            <a:endCxn id="292" idx="7"/>
          </p:cNvCxnSpPr>
          <p:nvPr/>
        </p:nvCxnSpPr>
        <p:spPr>
          <a:xfrm flipH="1">
            <a:off x="1900250"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a:stCxn id="286" idx="1"/>
            <a:endCxn id="292" idx="5"/>
          </p:cNvCxnSpPr>
          <p:nvPr/>
        </p:nvCxnSpPr>
        <p:spPr>
          <a:xfrm flipH="1" flipV="1">
            <a:off x="1900250"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a:stCxn id="287" idx="7"/>
            <a:endCxn id="278" idx="3"/>
          </p:cNvCxnSpPr>
          <p:nvPr/>
        </p:nvCxnSpPr>
        <p:spPr>
          <a:xfrm flipV="1">
            <a:off x="248128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a:stCxn id="287" idx="5"/>
            <a:endCxn id="279" idx="1"/>
          </p:cNvCxnSpPr>
          <p:nvPr/>
        </p:nvCxnSpPr>
        <p:spPr>
          <a:xfrm>
            <a:off x="248128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a:stCxn id="79" idx="2"/>
            <a:endCxn id="210" idx="6"/>
          </p:cNvCxnSpPr>
          <p:nvPr/>
        </p:nvCxnSpPr>
        <p:spPr>
          <a:xfrm flipH="1">
            <a:off x="6793963" y="2848230"/>
            <a:ext cx="575843" cy="1629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a:stCxn id="79" idx="2"/>
            <a:endCxn id="211" idx="6"/>
          </p:cNvCxnSpPr>
          <p:nvPr/>
        </p:nvCxnSpPr>
        <p:spPr>
          <a:xfrm flipH="1">
            <a:off x="6793963" y="2848230"/>
            <a:ext cx="575843" cy="2057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7" name="直線コネクタ 306"/>
          <p:cNvCxnSpPr>
            <a:stCxn id="10" idx="4"/>
            <a:endCxn id="290" idx="2"/>
          </p:cNvCxnSpPr>
          <p:nvPr/>
        </p:nvCxnSpPr>
        <p:spPr>
          <a:xfrm>
            <a:off x="1229790" y="2956230"/>
            <a:ext cx="197421" cy="1521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stCxn id="10" idx="4"/>
            <a:endCxn id="291" idx="2"/>
          </p:cNvCxnSpPr>
          <p:nvPr/>
        </p:nvCxnSpPr>
        <p:spPr>
          <a:xfrm>
            <a:off x="1229790" y="2956230"/>
            <a:ext cx="197421" cy="1949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248736" y="2057908"/>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248736" y="2848230"/>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248736" y="3638553"/>
            <a:ext cx="714697"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314432" y="1845830"/>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314432" y="2057908"/>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314432" y="2636152"/>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314432" y="2848230"/>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314432" y="3434523"/>
            <a:ext cx="524114" cy="2040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314432" y="3638553"/>
            <a:ext cx="524114" cy="2240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0" name="直線コネクタ 339"/>
          <p:cNvCxnSpPr>
            <a:stCxn id="276" idx="6"/>
            <a:endCxn id="269" idx="2"/>
          </p:cNvCxnSpPr>
          <p:nvPr/>
        </p:nvCxnSpPr>
        <p:spPr>
          <a:xfrm>
            <a:off x="3382627" y="4477509"/>
            <a:ext cx="580805"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3" name="直線コネクタ 342"/>
          <p:cNvCxnSpPr>
            <a:stCxn id="277" idx="6"/>
            <a:endCxn id="269" idx="2"/>
          </p:cNvCxnSpPr>
          <p:nvPr/>
        </p:nvCxnSpPr>
        <p:spPr>
          <a:xfrm flipV="1">
            <a:off x="3382627" y="4689587"/>
            <a:ext cx="580805"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a:stCxn id="269" idx="6"/>
            <a:endCxn id="224" idx="2"/>
          </p:cNvCxnSpPr>
          <p:nvPr/>
        </p:nvCxnSpPr>
        <p:spPr>
          <a:xfrm flipV="1">
            <a:off x="4314432" y="4477509"/>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a:stCxn id="269" idx="6"/>
            <a:endCxn id="225" idx="2"/>
          </p:cNvCxnSpPr>
          <p:nvPr/>
        </p:nvCxnSpPr>
        <p:spPr>
          <a:xfrm>
            <a:off x="4314432" y="4689587"/>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a16="http://schemas.microsoft.com/office/drawing/2014/main" xmlns="" id="{7484E61E-C510-4FF0-978A-471330A22C3C}"/>
              </a:ext>
            </a:extLst>
          </p:cNvPr>
          <p:cNvSpPr/>
          <p:nvPr/>
        </p:nvSpPr>
        <p:spPr>
          <a:xfrm rot="16200000" flipH="1" flipV="1">
            <a:off x="2238105" y="649626"/>
            <a:ext cx="217171" cy="1804092"/>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186" name="テキスト ボックス 185"/>
              <p:cNvSpPr txBox="1"/>
              <p:nvPr/>
            </p:nvSpPr>
            <p:spPr>
              <a:xfrm>
                <a:off x="1823882" y="1051299"/>
                <a:ext cx="985575"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oMath>
                  </m:oMathPara>
                </a14:m>
                <a:endParaRPr lang="ja-JP" altLang="en-US" sz="21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823882" y="1051299"/>
                <a:ext cx="985575" cy="415498"/>
              </a:xfrm>
              <a:prstGeom prst="rect">
                <a:avLst/>
              </a:prstGeom>
              <a:blipFill>
                <a:blip r:embed="rId2"/>
                <a:stretch>
                  <a:fillRect/>
                </a:stretch>
              </a:blipFill>
            </p:spPr>
            <p:txBody>
              <a:bodyPr/>
              <a:lstStyle/>
              <a:p>
                <a:r>
                  <a:rPr lang="ja-JP" altLang="en-US">
                    <a:noFill/>
                  </a:rPr>
                  <a:t> </a:t>
                </a:r>
              </a:p>
            </p:txBody>
          </p:sp>
        </mc:Fallback>
      </mc:AlternateContent>
      <p:sp>
        <p:nvSpPr>
          <p:cNvPr id="233" name="左中かっこ 232">
            <a:extLst>
              <a:ext uri="{FF2B5EF4-FFF2-40B4-BE49-F238E27FC236}">
                <a16:creationId xmlns:a16="http://schemas.microsoft.com/office/drawing/2014/main" xmlns="" id="{7484E61E-C510-4FF0-978A-471330A22C3C}"/>
              </a:ext>
            </a:extLst>
          </p:cNvPr>
          <p:cNvSpPr/>
          <p:nvPr/>
        </p:nvSpPr>
        <p:spPr>
          <a:xfrm rot="16200000" flipH="1" flipV="1">
            <a:off x="5698561" y="583072"/>
            <a:ext cx="235387" cy="195541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35" name="テキスト ボックス 234"/>
              <p:cNvSpPr txBox="1"/>
              <p:nvPr/>
            </p:nvSpPr>
            <p:spPr>
              <a:xfrm>
                <a:off x="5217783" y="1051298"/>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35" name="テキスト ボックス 234"/>
              <p:cNvSpPr txBox="1">
                <a:spLocks noRot="1" noChangeAspect="1" noMove="1" noResize="1" noEditPoints="1" noAdjustHandles="1" noChangeArrowheads="1" noChangeShapeType="1" noTextEdit="1"/>
              </p:cNvSpPr>
              <p:nvPr/>
            </p:nvSpPr>
            <p:spPr>
              <a:xfrm>
                <a:off x="5217783" y="1051298"/>
                <a:ext cx="1068244" cy="415498"/>
              </a:xfrm>
              <a:prstGeom prst="rect">
                <a:avLst/>
              </a:prstGeom>
              <a:blipFill>
                <a:blip r:embed="rId3"/>
                <a:stretch>
                  <a:fillRect/>
                </a:stretch>
              </a:blipFill>
            </p:spPr>
            <p:txBody>
              <a:bodyPr/>
              <a:lstStyle/>
              <a:p>
                <a:r>
                  <a:rPr lang="ja-JP" altLang="en-US">
                    <a:noFill/>
                  </a:rPr>
                  <a:t> </a:t>
                </a:r>
              </a:p>
            </p:txBody>
          </p:sp>
        </mc:Fallback>
      </mc:AlternateContent>
      <p:sp>
        <p:nvSpPr>
          <p:cNvPr id="239" name="左中かっこ 238">
            <a:extLst>
              <a:ext uri="{FF2B5EF4-FFF2-40B4-BE49-F238E27FC236}">
                <a16:creationId xmlns:a16="http://schemas.microsoft.com/office/drawing/2014/main" xmlns="" id="{7484E61E-C510-4FF0-978A-471330A22C3C}"/>
              </a:ext>
            </a:extLst>
          </p:cNvPr>
          <p:cNvSpPr/>
          <p:nvPr/>
        </p:nvSpPr>
        <p:spPr>
          <a:xfrm rot="5400000" flipH="1" flipV="1">
            <a:off x="2287226" y="4281702"/>
            <a:ext cx="235387" cy="195541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1" name="テキスト ボックス 240"/>
              <p:cNvSpPr txBox="1"/>
              <p:nvPr/>
            </p:nvSpPr>
            <p:spPr>
              <a:xfrm>
                <a:off x="1871802" y="5461184"/>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1" name="テキスト ボックス 240"/>
              <p:cNvSpPr txBox="1">
                <a:spLocks noRot="1" noChangeAspect="1" noMove="1" noResize="1" noEditPoints="1" noAdjustHandles="1" noChangeArrowheads="1" noChangeShapeType="1" noTextEdit="1"/>
              </p:cNvSpPr>
              <p:nvPr/>
            </p:nvSpPr>
            <p:spPr>
              <a:xfrm>
                <a:off x="1871802" y="5461184"/>
                <a:ext cx="1068244" cy="4154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2" name="テキスト ボックス 241"/>
              <p:cNvSpPr txBox="1"/>
              <p:nvPr/>
            </p:nvSpPr>
            <p:spPr>
              <a:xfrm>
                <a:off x="3432225" y="5077164"/>
                <a:ext cx="141341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2" name="テキスト ボックス 241"/>
              <p:cNvSpPr txBox="1">
                <a:spLocks noRot="1" noChangeAspect="1" noMove="1" noResize="1" noEditPoints="1" noAdjustHandles="1" noChangeArrowheads="1" noChangeShapeType="1" noTextEdit="1"/>
              </p:cNvSpPr>
              <p:nvPr/>
            </p:nvSpPr>
            <p:spPr>
              <a:xfrm>
                <a:off x="3432225" y="5077164"/>
                <a:ext cx="1413414" cy="415498"/>
              </a:xfrm>
              <a:prstGeom prst="rect">
                <a:avLst/>
              </a:prstGeom>
              <a:blipFill>
                <a:blip r:embed="rId5"/>
                <a:stretch>
                  <a:fillRect r="-2155"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4" name="テキスト ボックス 243"/>
              <p:cNvSpPr txBox="1"/>
              <p:nvPr/>
            </p:nvSpPr>
            <p:spPr>
              <a:xfrm>
                <a:off x="7316683" y="3182473"/>
                <a:ext cx="1866395" cy="7312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e>
                      </m:d>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e>
                          </m:d>
                        </m:e>
                        <m:sup>
                          <m:r>
                            <a:rPr lang="en-US" altLang="ja-JP" sz="2100" i="1" dirty="0">
                              <a:latin typeface="Cambria Math" panose="02040503050406030204" pitchFamily="18" charset="0"/>
                            </a:rPr>
                            <m:t>2</m:t>
                          </m:r>
                        </m:sup>
                      </m:sSup>
                    </m:oMath>
                  </m:oMathPara>
                </a14:m>
                <a:endParaRPr lang="ja-JP" altLang="en-US" sz="2100" dirty="0"/>
              </a:p>
            </p:txBody>
          </p:sp>
        </mc:Choice>
        <mc:Fallback xmlns="">
          <p:sp>
            <p:nvSpPr>
              <p:cNvPr id="244" name="テキスト ボックス 243"/>
              <p:cNvSpPr txBox="1">
                <a:spLocks noRot="1" noChangeAspect="1" noMove="1" noResize="1" noEditPoints="1" noAdjustHandles="1" noChangeArrowheads="1" noChangeShapeType="1" noTextEdit="1"/>
              </p:cNvSpPr>
              <p:nvPr/>
            </p:nvSpPr>
            <p:spPr>
              <a:xfrm>
                <a:off x="7316683" y="3182473"/>
                <a:ext cx="1866395" cy="731226"/>
              </a:xfrm>
              <a:prstGeom prst="rect">
                <a:avLst/>
              </a:prstGeom>
              <a:blipFill>
                <a:blip r:embed="rId6"/>
                <a:stretch>
                  <a:fillRect/>
                </a:stretch>
              </a:blipFill>
            </p:spPr>
            <p:txBody>
              <a:bodyPr/>
              <a:lstStyle/>
              <a:p>
                <a:r>
                  <a:rPr lang="ja-JP" altLang="en-US">
                    <a:noFill/>
                  </a:rPr>
                  <a:t> </a:t>
                </a:r>
              </a:p>
            </p:txBody>
          </p:sp>
        </mc:Fallback>
      </mc:AlternateContent>
      <p:sp>
        <p:nvSpPr>
          <p:cNvPr id="245" name="左中かっこ 244">
            <a:extLst>
              <a:ext uri="{FF2B5EF4-FFF2-40B4-BE49-F238E27FC236}">
                <a16:creationId xmlns:a16="http://schemas.microsoft.com/office/drawing/2014/main" xmlns="" id="{7484E61E-C510-4FF0-978A-471330A22C3C}"/>
              </a:ext>
            </a:extLst>
          </p:cNvPr>
          <p:cNvSpPr/>
          <p:nvPr/>
        </p:nvSpPr>
        <p:spPr>
          <a:xfrm>
            <a:off x="720409" y="1927098"/>
            <a:ext cx="276287" cy="204350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6" name="テキスト ボックス 245"/>
              <p:cNvSpPr txBox="1"/>
              <p:nvPr/>
            </p:nvSpPr>
            <p:spPr>
              <a:xfrm>
                <a:off x="370466" y="2740230"/>
                <a:ext cx="337892"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oMath>
                  </m:oMathPara>
                </a14:m>
                <a:endParaRPr lang="ja-JP" altLang="en-US" sz="2100"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370466" y="2740230"/>
                <a:ext cx="337892" cy="415498"/>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122133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D4F6492-A51F-4C63-AFD4-2658EC392FB2}"/>
              </a:ext>
            </a:extLst>
          </p:cNvPr>
          <p:cNvSpPr>
            <a:spLocks noGrp="1"/>
          </p:cNvSpPr>
          <p:nvPr>
            <p:ph type="title"/>
          </p:nvPr>
        </p:nvSpPr>
        <p:spPr/>
        <p:txBody>
          <a:bodyPr/>
          <a:lstStyle/>
          <a:p>
            <a:r>
              <a:rPr lang="ja-JP" altLang="en-US" dirty="0"/>
              <a:t>今回</a:t>
            </a:r>
            <a:r>
              <a:rPr kumimoji="1" lang="ja-JP" altLang="en-US" dirty="0"/>
              <a:t>の結果</a:t>
            </a:r>
          </a:p>
        </p:txBody>
      </p:sp>
      <p:sp>
        <p:nvSpPr>
          <p:cNvPr id="4" name="スライド番号プレースホルダー 3">
            <a:extLst>
              <a:ext uri="{FF2B5EF4-FFF2-40B4-BE49-F238E27FC236}">
                <a16:creationId xmlns:a16="http://schemas.microsoft.com/office/drawing/2014/main" xmlns="" id="{333BC96F-3A99-41E3-BD58-A80E575D3F95}"/>
              </a:ext>
            </a:extLst>
          </p:cNvPr>
          <p:cNvSpPr>
            <a:spLocks noGrp="1"/>
          </p:cNvSpPr>
          <p:nvPr>
            <p:ph type="sldNum" sz="quarter" idx="4"/>
          </p:nvPr>
        </p:nvSpPr>
        <p:spPr/>
        <p:txBody>
          <a:bodyPr/>
          <a:lstStyle/>
          <a:p>
            <a:fld id="{06866E33-5310-403C-85EB-90D9101399C4}" type="slidenum">
              <a:rPr lang="ja-JP" altLang="en-US" smtClean="0"/>
              <a:pPr/>
              <a:t>81</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xmlns="" id="{1C69B798-EB63-4861-A7FD-6D2A9E4B3BBB}"/>
                  </a:ext>
                </a:extLst>
              </p:cNvPr>
              <p:cNvGraphicFramePr>
                <a:graphicFrameLocks/>
              </p:cNvGraphicFramePr>
              <p:nvPr>
                <p:extLst>
                  <p:ext uri="{D42A27DB-BD31-4B8C-83A1-F6EECF244321}">
                    <p14:modId xmlns:p14="http://schemas.microsoft.com/office/powerpoint/2010/main" val="541042033"/>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val="20000"/>
                        </a:ext>
                      </a:extLst>
                    </a:gridCol>
                    <a:gridCol w="1597344">
                      <a:extLst>
                        <a:ext uri="{9D8B030D-6E8A-4147-A177-3AD203B41FA5}">
                          <a16:colId xmlns:a16="http://schemas.microsoft.com/office/drawing/2014/main" xmlns="" val="20001"/>
                        </a:ext>
                      </a:extLst>
                    </a:gridCol>
                    <a:gridCol w="3206798">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ja-JP" altLang="en-US" sz="2400" dirty="0">
                              <a:solidFill>
                                <a:srgbClr val="00B050"/>
                              </a:solidFill>
                            </a:rPr>
                            <a:t>今回</a:t>
                          </a:r>
                          <a:r>
                            <a:rPr kumimoji="1" lang="en-US" altLang="ja-JP" sz="2400" dirty="0"/>
                            <a:t>]</a:t>
                          </a:r>
                          <a:endParaRPr kumimoji="1" lang="ja-JP" altLang="en-US" sz="2400" dirty="0"/>
                        </a:p>
                      </a:txBody>
                      <a:tcPr/>
                    </a:tc>
                    <a:extLst>
                      <a:ext uri="{0D108BD9-81ED-4DB2-BD59-A6C34878D82A}">
                        <a16:rowId xmlns:a16="http://schemas.microsoft.com/office/drawing/2014/main" xmlns=""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xmlns=""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i="0" dirty="0">
                              <a:solidFill>
                                <a:schemeClr val="tx1"/>
                              </a:solidFill>
                            </a:rPr>
                            <a:t>4</a:t>
                          </a:r>
                          <a:r>
                            <a:rPr kumimoji="1" lang="ja-JP" altLang="en-US" sz="2400" b="0" i="0"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a16="http://schemas.microsoft.com/office/drawing/2014/main" xmlns=""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a14="http://schemas.microsoft.com/office/drawing/2010/main" xmlns="" id="{1C69B798-EB63-4861-A7FD-6D2A9E4B3BBB}"/>
                  </a:ext>
                </a:extLst>
              </p:cNvPr>
              <p:cNvGraphicFramePr>
                <a:graphicFrameLocks/>
              </p:cNvGraphicFramePr>
              <p:nvPr>
                <p:extLst>
                  <p:ext uri="{D42A27DB-BD31-4B8C-83A1-F6EECF244321}">
                    <p14:modId xmlns:p14="http://schemas.microsoft.com/office/powerpoint/2010/main" val="541042033"/>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a14="http://schemas.microsoft.com/office/drawing/2010/main" xmlns="" val="20000"/>
                        </a:ext>
                      </a:extLst>
                    </a:gridCol>
                    <a:gridCol w="1597344">
                      <a:extLst>
                        <a:ext uri="{9D8B030D-6E8A-4147-A177-3AD203B41FA5}">
                          <a16:colId xmlns:a16="http://schemas.microsoft.com/office/drawing/2014/main" xmlns:a14="http://schemas.microsoft.com/office/drawing/2010/main" xmlns="" val="20001"/>
                        </a:ext>
                      </a:extLst>
                    </a:gridCol>
                    <a:gridCol w="3206798">
                      <a:extLst>
                        <a:ext uri="{9D8B030D-6E8A-4147-A177-3AD203B41FA5}">
                          <a16:colId xmlns:a16="http://schemas.microsoft.com/office/drawing/2014/main" xmlns:a14="http://schemas.microsoft.com/office/drawing/2010/main" xmlns=""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a14="http://schemas.microsoft.com/office/drawing/2010/main" xmlns=""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ja-JP" altLang="en-US" sz="2400" dirty="0">
                              <a:solidFill>
                                <a:srgbClr val="00B050"/>
                              </a:solidFill>
                            </a:rPr>
                            <a:t>今回</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a14="http://schemas.microsoft.com/office/drawing/2010/main" xmlns=""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xmlns:a14="http://schemas.microsoft.com/office/drawing/2010/main" xmlns=""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i="0" dirty="0">
                              <a:solidFill>
                                <a:schemeClr val="tx1"/>
                              </a:solidFill>
                            </a:rPr>
                            <a:t>4</a:t>
                          </a:r>
                          <a:r>
                            <a:rPr kumimoji="1" lang="ja-JP" altLang="en-US" sz="2400" b="0" i="0"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a16="http://schemas.microsoft.com/office/drawing/2014/main" xmlns:a14="http://schemas.microsoft.com/office/drawing/2010/main" xmlns=""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141897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 name="コンテンツ プレースホルダー 2">
                <a:extLst>
                  <a:ext uri="{FF2B5EF4-FFF2-40B4-BE49-F238E27FC236}">
                    <a16:creationId xmlns:a16="http://schemas.microsoft.com/office/drawing/2014/main" xmlns="" id="{1624BEC8-F7D2-4917-896C-CA440BEA4739}"/>
                  </a:ext>
                </a:extLst>
              </p:cNvPr>
              <p:cNvSpPr>
                <a:spLocks noGrp="1"/>
              </p:cNvSpPr>
              <p:nvPr>
                <p:ph idx="1"/>
              </p:nvPr>
            </p:nvSpPr>
            <p:spPr>
              <a:xfrm>
                <a:off x="986018" y="4341366"/>
                <a:ext cx="1552502" cy="1153148"/>
              </a:xfrm>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p:txBody>
          </p:sp>
        </mc:Choice>
        <mc:Fallback xmlns="">
          <p:sp>
            <p:nvSpPr>
              <p:cNvPr id="235" name="コンテンツ プレースホルダー 2">
                <a:extLst>
                  <a:ext uri="{FF2B5EF4-FFF2-40B4-BE49-F238E27FC236}">
                    <a16:creationId xmlns:a16="http://schemas.microsoft.com/office/drawing/2014/main" id="{1624BEC8-F7D2-4917-896C-CA440BEA4739}"/>
                  </a:ext>
                </a:extLst>
              </p:cNvPr>
              <p:cNvSpPr>
                <a:spLocks noGrp="1" noRot="1" noChangeAspect="1" noMove="1" noResize="1" noEditPoints="1" noAdjustHandles="1" noChangeArrowheads="1" noChangeShapeType="1" noTextEdit="1"/>
              </p:cNvSpPr>
              <p:nvPr>
                <p:ph idx="1"/>
              </p:nvPr>
            </p:nvSpPr>
            <p:spPr>
              <a:xfrm>
                <a:off x="986018" y="4341366"/>
                <a:ext cx="1552502" cy="1153148"/>
              </a:xfrm>
              <a:blipFill>
                <a:blip r:embed="rId2"/>
                <a:stretch>
                  <a:fillRect l="-5118"/>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kumimoji="1" lang="ja-JP" altLang="en-US" dirty="0"/>
              <a:t>先行研究の説明</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82</a:t>
            </a:fld>
            <a:endParaRPr lang="ja-JP" altLang="en-US" dirty="0"/>
          </a:p>
        </p:txBody>
      </p:sp>
      <p:sp>
        <p:nvSpPr>
          <p:cNvPr id="10" name="円/楕円 9"/>
          <p:cNvSpPr/>
          <p:nvPr/>
        </p:nvSpPr>
        <p:spPr>
          <a:xfrm>
            <a:off x="325288"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15056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15056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15056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1649645"/>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2847408"/>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16496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15056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150564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255940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25594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27034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255940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2703408"/>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361317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361317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361317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375717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361317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361317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cxnSpLocks/>
            <a:stCxn id="35" idx="6"/>
          </p:cNvCxnSpPr>
          <p:nvPr/>
        </p:nvCxnSpPr>
        <p:spPr>
          <a:xfrm>
            <a:off x="3161215" y="1649645"/>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cxnSpLocks/>
            <a:stCxn id="48" idx="6"/>
          </p:cNvCxnSpPr>
          <p:nvPr/>
        </p:nvCxnSpPr>
        <p:spPr>
          <a:xfrm>
            <a:off x="3161215" y="2703408"/>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cxnSpLocks/>
            <a:stCxn id="261" idx="6"/>
          </p:cNvCxnSpPr>
          <p:nvPr/>
        </p:nvCxnSpPr>
        <p:spPr>
          <a:xfrm>
            <a:off x="3161215" y="3757170"/>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a16="http://schemas.microsoft.com/office/drawing/2014/main" xmlns="" id="{7484E61E-C510-4FF0-978A-471330A22C3C}"/>
              </a:ext>
            </a:extLst>
          </p:cNvPr>
          <p:cNvSpPr/>
          <p:nvPr/>
        </p:nvSpPr>
        <p:spPr>
          <a:xfrm rot="16200000" flipH="1" flipV="1">
            <a:off x="1802084" y="15937"/>
            <a:ext cx="289561" cy="24054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86" name="テキスト ボックス 185"/>
              <p:cNvSpPr txBox="1"/>
              <p:nvPr/>
            </p:nvSpPr>
            <p:spPr>
              <a:xfrm>
                <a:off x="1250921" y="695553"/>
                <a:ext cx="13141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250921" y="695553"/>
                <a:ext cx="1314100" cy="400110"/>
              </a:xfrm>
              <a:prstGeom prst="rect">
                <a:avLst/>
              </a:prstGeom>
              <a:blipFill rotWithShape="0">
                <a:blip r:embed="rId3"/>
                <a:stretch>
                  <a:fillRect/>
                </a:stretch>
              </a:blipFill>
            </p:spPr>
            <p:txBody>
              <a:bodyPr/>
              <a:lstStyle/>
              <a:p>
                <a:r>
                  <a:rPr lang="ja-JP" altLang="en-US">
                    <a:noFill/>
                  </a:rPr>
                  <a:t> </a:t>
                </a:r>
              </a:p>
            </p:txBody>
          </p:sp>
        </mc:Fallback>
      </mc:AlternateContent>
      <p:grpSp>
        <p:nvGrpSpPr>
          <p:cNvPr id="132" name="グループ化 131">
            <a:extLst>
              <a:ext uri="{FF2B5EF4-FFF2-40B4-BE49-F238E27FC236}">
                <a16:creationId xmlns:a16="http://schemas.microsoft.com/office/drawing/2014/main" xmlns="" id="{24C8A797-B4EC-496C-85B8-CF6835337C14}"/>
              </a:ext>
            </a:extLst>
          </p:cNvPr>
          <p:cNvGrpSpPr/>
          <p:nvPr/>
        </p:nvGrpSpPr>
        <p:grpSpPr>
          <a:xfrm>
            <a:off x="2855894" y="4415348"/>
            <a:ext cx="2470651" cy="1079165"/>
            <a:chOff x="2770464" y="936098"/>
            <a:chExt cx="2470651" cy="1079165"/>
          </a:xfrm>
        </p:grpSpPr>
        <p:sp>
          <p:nvSpPr>
            <p:cNvPr id="134" name="円/楕円 306">
              <a:extLst>
                <a:ext uri="{FF2B5EF4-FFF2-40B4-BE49-F238E27FC236}">
                  <a16:creationId xmlns:a16="http://schemas.microsoft.com/office/drawing/2014/main" xmlns="" id="{C8F0EE43-09B2-4B12-9800-D9BA254722FC}"/>
                </a:ext>
              </a:extLst>
            </p:cNvPr>
            <p:cNvSpPr/>
            <p:nvPr/>
          </p:nvSpPr>
          <p:spPr>
            <a:xfrm>
              <a:off x="4953115" y="9360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t>0</a:t>
              </a:r>
              <a:endParaRPr kumimoji="1" lang="ja-JP" altLang="en-US" sz="2400" dirty="0"/>
            </a:p>
          </p:txBody>
        </p:sp>
        <p:sp>
          <p:nvSpPr>
            <p:cNvPr id="147" name="円/楕円 330">
              <a:extLst>
                <a:ext uri="{FF2B5EF4-FFF2-40B4-BE49-F238E27FC236}">
                  <a16:creationId xmlns:a16="http://schemas.microsoft.com/office/drawing/2014/main" xmlns="" id="{8BD11B67-6618-499B-A50E-38C9011F9BCB}"/>
                </a:ext>
              </a:extLst>
            </p:cNvPr>
            <p:cNvSpPr/>
            <p:nvPr/>
          </p:nvSpPr>
          <p:spPr>
            <a:xfrm>
              <a:off x="3705542" y="93609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solidFill>
                    <a:schemeClr val="bg1"/>
                  </a:solidFill>
                </a:rPr>
                <a:t>1</a:t>
              </a:r>
              <a:endParaRPr kumimoji="1" lang="ja-JP" altLang="en-US" sz="2400" dirty="0">
                <a:solidFill>
                  <a:schemeClr val="bg1"/>
                </a:solidFill>
              </a:endParaRPr>
            </a:p>
          </p:txBody>
        </p:sp>
        <p:sp>
          <p:nvSpPr>
            <p:cNvPr id="149" name="円/楕円 331">
              <a:extLst>
                <a:ext uri="{FF2B5EF4-FFF2-40B4-BE49-F238E27FC236}">
                  <a16:creationId xmlns:a16="http://schemas.microsoft.com/office/drawing/2014/main" xmlns="" id="{21DB619F-AC97-48FA-8E26-FB77919A74B9}"/>
                </a:ext>
              </a:extLst>
            </p:cNvPr>
            <p:cNvSpPr/>
            <p:nvPr/>
          </p:nvSpPr>
          <p:spPr>
            <a:xfrm>
              <a:off x="4327964" y="93609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solidFill>
                    <a:schemeClr val="bg1"/>
                  </a:solidFill>
                </a:rPr>
                <a:t>1</a:t>
              </a:r>
              <a:endParaRPr kumimoji="1" lang="ja-JP" altLang="en-US" sz="2400" dirty="0">
                <a:solidFill>
                  <a:schemeClr val="bg1"/>
                </a:solidFill>
              </a:endParaRPr>
            </a:p>
          </p:txBody>
        </p:sp>
        <p:cxnSp>
          <p:nvCxnSpPr>
            <p:cNvPr id="150" name="直線矢印コネクタ 149">
              <a:extLst>
                <a:ext uri="{FF2B5EF4-FFF2-40B4-BE49-F238E27FC236}">
                  <a16:creationId xmlns:a16="http://schemas.microsoft.com/office/drawing/2014/main" xmlns="" id="{77A1D4D8-9812-497A-9016-D59BCA3FCB47}"/>
                </a:ext>
              </a:extLst>
            </p:cNvPr>
            <p:cNvCxnSpPr/>
            <p:nvPr/>
          </p:nvCxnSpPr>
          <p:spPr>
            <a:xfrm flipV="1">
              <a:off x="2770464" y="1080098"/>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3" name="円/楕円 337">
              <a:extLst>
                <a:ext uri="{FF2B5EF4-FFF2-40B4-BE49-F238E27FC236}">
                  <a16:creationId xmlns:a16="http://schemas.microsoft.com/office/drawing/2014/main" xmlns="" id="{3A8F5421-2607-4CE5-B007-1EB2A0C3FF7D}"/>
                </a:ext>
              </a:extLst>
            </p:cNvPr>
            <p:cNvSpPr/>
            <p:nvPr/>
          </p:nvSpPr>
          <p:spPr>
            <a:xfrm>
              <a:off x="4953115" y="13363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4" name="円/楕円 338">
              <a:extLst>
                <a:ext uri="{FF2B5EF4-FFF2-40B4-BE49-F238E27FC236}">
                  <a16:creationId xmlns:a16="http://schemas.microsoft.com/office/drawing/2014/main" xmlns="" id="{2B9358A9-64B4-49B1-8C53-39B095D0944E}"/>
                </a:ext>
              </a:extLst>
            </p:cNvPr>
            <p:cNvSpPr/>
            <p:nvPr/>
          </p:nvSpPr>
          <p:spPr>
            <a:xfrm>
              <a:off x="3705542" y="13363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5" name="円/楕円 339">
              <a:extLst>
                <a:ext uri="{FF2B5EF4-FFF2-40B4-BE49-F238E27FC236}">
                  <a16:creationId xmlns:a16="http://schemas.microsoft.com/office/drawing/2014/main" xmlns="" id="{AFB97AD3-812F-49E1-9FD2-D5D541E90A4C}"/>
                </a:ext>
              </a:extLst>
            </p:cNvPr>
            <p:cNvSpPr/>
            <p:nvPr/>
          </p:nvSpPr>
          <p:spPr>
            <a:xfrm>
              <a:off x="4327964" y="133630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56" name="直線矢印コネクタ 155">
              <a:extLst>
                <a:ext uri="{FF2B5EF4-FFF2-40B4-BE49-F238E27FC236}">
                  <a16:creationId xmlns:a16="http://schemas.microsoft.com/office/drawing/2014/main" xmlns="" id="{DF44C3E2-F80C-48D8-83C8-3504E4E7D4C4}"/>
                </a:ext>
              </a:extLst>
            </p:cNvPr>
            <p:cNvCxnSpPr/>
            <p:nvPr/>
          </p:nvCxnSpPr>
          <p:spPr>
            <a:xfrm flipV="1">
              <a:off x="2770464" y="1480307"/>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8" name="円/楕円 342">
              <a:extLst>
                <a:ext uri="{FF2B5EF4-FFF2-40B4-BE49-F238E27FC236}">
                  <a16:creationId xmlns:a16="http://schemas.microsoft.com/office/drawing/2014/main" xmlns="" id="{AF44BEB5-0A3E-46BB-AF1A-0853571F385E}"/>
                </a:ext>
              </a:extLst>
            </p:cNvPr>
            <p:cNvSpPr/>
            <p:nvPr/>
          </p:nvSpPr>
          <p:spPr>
            <a:xfrm>
              <a:off x="4953115" y="1727263"/>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9" name="円/楕円 343">
              <a:extLst>
                <a:ext uri="{FF2B5EF4-FFF2-40B4-BE49-F238E27FC236}">
                  <a16:creationId xmlns:a16="http://schemas.microsoft.com/office/drawing/2014/main" xmlns="" id="{C1910012-D9A6-44C4-B3EE-9C1F89EDD800}"/>
                </a:ext>
              </a:extLst>
            </p:cNvPr>
            <p:cNvSpPr/>
            <p:nvPr/>
          </p:nvSpPr>
          <p:spPr>
            <a:xfrm>
              <a:off x="3705542" y="1727263"/>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0" name="円/楕円 344">
              <a:extLst>
                <a:ext uri="{FF2B5EF4-FFF2-40B4-BE49-F238E27FC236}">
                  <a16:creationId xmlns:a16="http://schemas.microsoft.com/office/drawing/2014/main" xmlns="" id="{06848AAF-5038-4A81-A8DF-7CF437CD1154}"/>
                </a:ext>
              </a:extLst>
            </p:cNvPr>
            <p:cNvSpPr/>
            <p:nvPr/>
          </p:nvSpPr>
          <p:spPr>
            <a:xfrm>
              <a:off x="4327964" y="1727263"/>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1" name="直線矢印コネクタ 160">
              <a:extLst>
                <a:ext uri="{FF2B5EF4-FFF2-40B4-BE49-F238E27FC236}">
                  <a16:creationId xmlns:a16="http://schemas.microsoft.com/office/drawing/2014/main" xmlns="" id="{2240E4EC-118B-4319-9B3E-7F590C181722}"/>
                </a:ext>
              </a:extLst>
            </p:cNvPr>
            <p:cNvCxnSpPr/>
            <p:nvPr/>
          </p:nvCxnSpPr>
          <p:spPr>
            <a:xfrm flipV="1">
              <a:off x="2770464" y="1871263"/>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210" name="グループ化 209">
            <a:extLst>
              <a:ext uri="{FF2B5EF4-FFF2-40B4-BE49-F238E27FC236}">
                <a16:creationId xmlns:a16="http://schemas.microsoft.com/office/drawing/2014/main" xmlns="" id="{D83F0E09-9A87-4664-9B7A-19060B84DAFD}"/>
              </a:ext>
            </a:extLst>
          </p:cNvPr>
          <p:cNvGrpSpPr/>
          <p:nvPr/>
        </p:nvGrpSpPr>
        <p:grpSpPr>
          <a:xfrm>
            <a:off x="5804543" y="4415967"/>
            <a:ext cx="2544332" cy="1081251"/>
            <a:chOff x="5719113" y="936717"/>
            <a:chExt cx="2544332" cy="1081251"/>
          </a:xfrm>
        </p:grpSpPr>
        <p:cxnSp>
          <p:nvCxnSpPr>
            <p:cNvPr id="211" name="直線コネクタ 210">
              <a:extLst>
                <a:ext uri="{FF2B5EF4-FFF2-40B4-BE49-F238E27FC236}">
                  <a16:creationId xmlns:a16="http://schemas.microsoft.com/office/drawing/2014/main" xmlns="" id="{A7EC1996-2A90-4C12-B586-5947A6C0C3A5}"/>
                </a:ext>
              </a:extLst>
            </p:cNvPr>
            <p:cNvCxnSpPr/>
            <p:nvPr/>
          </p:nvCxnSpPr>
          <p:spPr>
            <a:xfrm>
              <a:off x="6671150" y="108071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2" name="円/楕円 375">
              <a:extLst>
                <a:ext uri="{FF2B5EF4-FFF2-40B4-BE49-F238E27FC236}">
                  <a16:creationId xmlns:a16="http://schemas.microsoft.com/office/drawing/2014/main" xmlns="" id="{AF84FCCD-82D4-4CA4-9350-C547E68B4B3E}"/>
                </a:ext>
              </a:extLst>
            </p:cNvPr>
            <p:cNvSpPr/>
            <p:nvPr/>
          </p:nvSpPr>
          <p:spPr>
            <a:xfrm>
              <a:off x="7629606" y="9367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3" name="円/楕円 376">
              <a:extLst>
                <a:ext uri="{FF2B5EF4-FFF2-40B4-BE49-F238E27FC236}">
                  <a16:creationId xmlns:a16="http://schemas.microsoft.com/office/drawing/2014/main" xmlns="" id="{DB51BA6F-920F-41F8-87D6-B377507FE0E4}"/>
                </a:ext>
              </a:extLst>
            </p:cNvPr>
            <p:cNvSpPr/>
            <p:nvPr/>
          </p:nvSpPr>
          <p:spPr>
            <a:xfrm>
              <a:off x="7942740" y="9367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4" name="円/楕円 377">
              <a:extLst>
                <a:ext uri="{FF2B5EF4-FFF2-40B4-BE49-F238E27FC236}">
                  <a16:creationId xmlns:a16="http://schemas.microsoft.com/office/drawing/2014/main" xmlns="" id="{5E0D9844-16A0-4F89-B6E8-F783CD16EA42}"/>
                </a:ext>
              </a:extLst>
            </p:cNvPr>
            <p:cNvSpPr/>
            <p:nvPr/>
          </p:nvSpPr>
          <p:spPr>
            <a:xfrm>
              <a:off x="7008301" y="9367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5" name="円/楕円 378">
              <a:extLst>
                <a:ext uri="{FF2B5EF4-FFF2-40B4-BE49-F238E27FC236}">
                  <a16:creationId xmlns:a16="http://schemas.microsoft.com/office/drawing/2014/main" xmlns="" id="{67311BF1-68F2-49AA-A93C-BDDB1A8ECB69}"/>
                </a:ext>
              </a:extLst>
            </p:cNvPr>
            <p:cNvSpPr/>
            <p:nvPr/>
          </p:nvSpPr>
          <p:spPr>
            <a:xfrm>
              <a:off x="6695167" y="9367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6" name="円/楕円 380">
              <a:extLst>
                <a:ext uri="{FF2B5EF4-FFF2-40B4-BE49-F238E27FC236}">
                  <a16:creationId xmlns:a16="http://schemas.microsoft.com/office/drawing/2014/main" xmlns="" id="{B4D38294-7657-43D8-AC54-55B509DC611B}"/>
                </a:ext>
              </a:extLst>
            </p:cNvPr>
            <p:cNvSpPr/>
            <p:nvPr/>
          </p:nvSpPr>
          <p:spPr>
            <a:xfrm>
              <a:off x="7317589" y="9367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17" name="直線矢印コネクタ 216">
              <a:extLst>
                <a:ext uri="{FF2B5EF4-FFF2-40B4-BE49-F238E27FC236}">
                  <a16:creationId xmlns:a16="http://schemas.microsoft.com/office/drawing/2014/main" xmlns="" id="{79AE8585-2196-444B-AA1D-F0115C560011}"/>
                </a:ext>
              </a:extLst>
            </p:cNvPr>
            <p:cNvCxnSpPr/>
            <p:nvPr/>
          </p:nvCxnSpPr>
          <p:spPr>
            <a:xfrm flipV="1">
              <a:off x="5719113" y="1080098"/>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矢印コネクタ 217">
              <a:extLst>
                <a:ext uri="{FF2B5EF4-FFF2-40B4-BE49-F238E27FC236}">
                  <a16:creationId xmlns:a16="http://schemas.microsoft.com/office/drawing/2014/main" xmlns="" id="{4C0E6215-AF1A-4041-A9F3-4ACDD5BBA153}"/>
                </a:ext>
              </a:extLst>
            </p:cNvPr>
            <p:cNvCxnSpPr/>
            <p:nvPr/>
          </p:nvCxnSpPr>
          <p:spPr>
            <a:xfrm flipV="1">
              <a:off x="5719113" y="1480307"/>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9" name="直線矢印コネクタ 218">
              <a:extLst>
                <a:ext uri="{FF2B5EF4-FFF2-40B4-BE49-F238E27FC236}">
                  <a16:creationId xmlns:a16="http://schemas.microsoft.com/office/drawing/2014/main" xmlns="" id="{313B261D-23C1-4E81-B1B9-5C23497B129C}"/>
                </a:ext>
              </a:extLst>
            </p:cNvPr>
            <p:cNvCxnSpPr/>
            <p:nvPr/>
          </p:nvCxnSpPr>
          <p:spPr>
            <a:xfrm flipV="1">
              <a:off x="5719113" y="1871263"/>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0" name="直線コネクタ 219">
              <a:extLst>
                <a:ext uri="{FF2B5EF4-FFF2-40B4-BE49-F238E27FC236}">
                  <a16:creationId xmlns:a16="http://schemas.microsoft.com/office/drawing/2014/main" xmlns="" id="{C8739B43-AAB1-4D30-9AC2-16F6FA514BE6}"/>
                </a:ext>
              </a:extLst>
            </p:cNvPr>
            <p:cNvCxnSpPr/>
            <p:nvPr/>
          </p:nvCxnSpPr>
          <p:spPr>
            <a:xfrm>
              <a:off x="6671150" y="148193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1" name="円/楕円 389">
              <a:extLst>
                <a:ext uri="{FF2B5EF4-FFF2-40B4-BE49-F238E27FC236}">
                  <a16:creationId xmlns:a16="http://schemas.microsoft.com/office/drawing/2014/main" xmlns="" id="{93CF1093-7874-45C3-8B4E-D2E366DAA250}"/>
                </a:ext>
              </a:extLst>
            </p:cNvPr>
            <p:cNvSpPr/>
            <p:nvPr/>
          </p:nvSpPr>
          <p:spPr>
            <a:xfrm>
              <a:off x="7629606" y="133793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2" name="円/楕円 390">
              <a:extLst>
                <a:ext uri="{FF2B5EF4-FFF2-40B4-BE49-F238E27FC236}">
                  <a16:creationId xmlns:a16="http://schemas.microsoft.com/office/drawing/2014/main" xmlns="" id="{974AC923-7A17-4343-A70F-AC28F4DA658C}"/>
                </a:ext>
              </a:extLst>
            </p:cNvPr>
            <p:cNvSpPr/>
            <p:nvPr/>
          </p:nvSpPr>
          <p:spPr>
            <a:xfrm>
              <a:off x="7942740" y="133793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3" name="円/楕円 409">
              <a:extLst>
                <a:ext uri="{FF2B5EF4-FFF2-40B4-BE49-F238E27FC236}">
                  <a16:creationId xmlns:a16="http://schemas.microsoft.com/office/drawing/2014/main" xmlns="" id="{5B7EEBB6-6875-4138-A5F4-BA2AE5834778}"/>
                </a:ext>
              </a:extLst>
            </p:cNvPr>
            <p:cNvSpPr/>
            <p:nvPr/>
          </p:nvSpPr>
          <p:spPr>
            <a:xfrm>
              <a:off x="7008301" y="133793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4" name="円/楕円 410">
              <a:extLst>
                <a:ext uri="{FF2B5EF4-FFF2-40B4-BE49-F238E27FC236}">
                  <a16:creationId xmlns:a16="http://schemas.microsoft.com/office/drawing/2014/main" xmlns="" id="{8BBBDE16-6093-466E-9EF8-5C13B91367E1}"/>
                </a:ext>
              </a:extLst>
            </p:cNvPr>
            <p:cNvSpPr/>
            <p:nvPr/>
          </p:nvSpPr>
          <p:spPr>
            <a:xfrm>
              <a:off x="6695167" y="133793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5" name="円/楕円 417">
              <a:extLst>
                <a:ext uri="{FF2B5EF4-FFF2-40B4-BE49-F238E27FC236}">
                  <a16:creationId xmlns:a16="http://schemas.microsoft.com/office/drawing/2014/main" xmlns="" id="{0D427E54-817A-4F23-A52B-374CC062C4A2}"/>
                </a:ext>
              </a:extLst>
            </p:cNvPr>
            <p:cNvSpPr/>
            <p:nvPr/>
          </p:nvSpPr>
          <p:spPr>
            <a:xfrm>
              <a:off x="7317589" y="133793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6" name="直線コネクタ 225">
              <a:extLst>
                <a:ext uri="{FF2B5EF4-FFF2-40B4-BE49-F238E27FC236}">
                  <a16:creationId xmlns:a16="http://schemas.microsoft.com/office/drawing/2014/main" xmlns="" id="{657A6D6D-0B6F-4C75-8A98-E2297DFA8866}"/>
                </a:ext>
              </a:extLst>
            </p:cNvPr>
            <p:cNvCxnSpPr/>
            <p:nvPr/>
          </p:nvCxnSpPr>
          <p:spPr>
            <a:xfrm>
              <a:off x="6671150" y="1873968"/>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7" name="円/楕円 424">
              <a:extLst>
                <a:ext uri="{FF2B5EF4-FFF2-40B4-BE49-F238E27FC236}">
                  <a16:creationId xmlns:a16="http://schemas.microsoft.com/office/drawing/2014/main" xmlns="" id="{8E41E9EA-7C8F-4A0D-B43B-CE46FD2E5E94}"/>
                </a:ext>
              </a:extLst>
            </p:cNvPr>
            <p:cNvSpPr/>
            <p:nvPr/>
          </p:nvSpPr>
          <p:spPr>
            <a:xfrm>
              <a:off x="7629606" y="17299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8" name="円/楕円 425">
              <a:extLst>
                <a:ext uri="{FF2B5EF4-FFF2-40B4-BE49-F238E27FC236}">
                  <a16:creationId xmlns:a16="http://schemas.microsoft.com/office/drawing/2014/main" xmlns="" id="{1FAD4A13-3817-4586-AC82-22D5F51E4E78}"/>
                </a:ext>
              </a:extLst>
            </p:cNvPr>
            <p:cNvSpPr/>
            <p:nvPr/>
          </p:nvSpPr>
          <p:spPr>
            <a:xfrm>
              <a:off x="7942740" y="17299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9" name="円/楕円 426">
              <a:extLst>
                <a:ext uri="{FF2B5EF4-FFF2-40B4-BE49-F238E27FC236}">
                  <a16:creationId xmlns:a16="http://schemas.microsoft.com/office/drawing/2014/main" xmlns="" id="{6B97A2CF-EDD1-49ED-822A-3F20BDC86637}"/>
                </a:ext>
              </a:extLst>
            </p:cNvPr>
            <p:cNvSpPr/>
            <p:nvPr/>
          </p:nvSpPr>
          <p:spPr>
            <a:xfrm>
              <a:off x="7008301" y="17299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0" name="円/楕円 427">
              <a:extLst>
                <a:ext uri="{FF2B5EF4-FFF2-40B4-BE49-F238E27FC236}">
                  <a16:creationId xmlns:a16="http://schemas.microsoft.com/office/drawing/2014/main" xmlns="" id="{79A92F77-2B1E-4412-B297-A28F8F86509D}"/>
                </a:ext>
              </a:extLst>
            </p:cNvPr>
            <p:cNvSpPr/>
            <p:nvPr/>
          </p:nvSpPr>
          <p:spPr>
            <a:xfrm>
              <a:off x="6695167" y="17299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1" name="円/楕円 428">
              <a:extLst>
                <a:ext uri="{FF2B5EF4-FFF2-40B4-BE49-F238E27FC236}">
                  <a16:creationId xmlns:a16="http://schemas.microsoft.com/office/drawing/2014/main" xmlns="" id="{F6316F73-A7E0-4F04-8D22-0B70933D905E}"/>
                </a:ext>
              </a:extLst>
            </p:cNvPr>
            <p:cNvSpPr/>
            <p:nvPr/>
          </p:nvSpPr>
          <p:spPr>
            <a:xfrm>
              <a:off x="7317589" y="17299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grpSp>
      <mc:AlternateContent xmlns:mc="http://schemas.openxmlformats.org/markup-compatibility/2006" xmlns:a14="http://schemas.microsoft.com/office/drawing/2010/main">
        <mc:Choice Requires="a14">
          <p:sp>
            <p:nvSpPr>
              <p:cNvPr id="3" name="テキスト ボックス 2"/>
              <p:cNvSpPr txBox="1"/>
              <p:nvPr/>
            </p:nvSpPr>
            <p:spPr>
              <a:xfrm>
                <a:off x="4934158" y="1299411"/>
                <a:ext cx="4149662" cy="2246769"/>
              </a:xfrm>
              <a:prstGeom prst="rect">
                <a:avLst/>
              </a:prstGeom>
              <a:noFill/>
            </p:spPr>
            <p:txBody>
              <a:bodyPr wrap="none" rtlCol="0">
                <a:spAutoFit/>
              </a:bodyPr>
              <a:lstStyle/>
              <a:p>
                <a:r>
                  <a:rPr kumimoji="1" lang="ja-JP" altLang="en-US" sz="2800" dirty="0"/>
                  <a:t>長さ</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a:t>
                </a:r>
                <a:r>
                  <a:rPr kumimoji="1" lang="ja-JP" altLang="en-US" sz="2800" dirty="0" err="1"/>
                  <a:t>共通</a:t>
                </a:r>
                <a:r>
                  <a:rPr kumimoji="1" lang="ja-JP" altLang="en-US" sz="2800" dirty="0"/>
                  <a:t>上位列を</a:t>
                </a:r>
                <a:endParaRPr kumimoji="1" lang="en-US" altLang="ja-JP" sz="2800" dirty="0"/>
              </a:p>
              <a:p>
                <a:r>
                  <a:rPr kumimoji="1" lang="ja-JP" altLang="en-US" sz="2800" dirty="0"/>
                  <a:t>知っていると</a:t>
                </a:r>
                <a:endParaRPr kumimoji="1" lang="en-US" altLang="ja-JP" sz="2800" dirty="0"/>
              </a:p>
              <a:p>
                <a14:m>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−1</m:t>
                    </m:r>
                  </m:oMath>
                </a14:m>
                <a:r>
                  <a:rPr kumimoji="1" lang="ja-JP" altLang="en-US" sz="2800" dirty="0"/>
                  <a:t>手までに</a:t>
                </a:r>
                <a:endParaRPr kumimoji="1" lang="en-US" altLang="ja-JP" sz="2800" dirty="0"/>
              </a:p>
              <a:p>
                <a:r>
                  <a:rPr kumimoji="1" lang="ja-JP" altLang="en-US" sz="2800" dirty="0"/>
                  <a:t>全ての頂点を</a:t>
                </a:r>
                <a:endParaRPr kumimoji="1" lang="en-US" altLang="ja-JP" sz="2800" dirty="0"/>
              </a:p>
              <a:p>
                <a:r>
                  <a:rPr lang="ja-JP" altLang="en-US" sz="2800" dirty="0"/>
                  <a:t>自分の領地にできる．</a:t>
                </a:r>
                <a:endParaRPr kumimoji="1" lang="ja-JP" altLang="en-US" sz="28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4934158" y="1299411"/>
                <a:ext cx="4149662" cy="2246769"/>
              </a:xfrm>
              <a:prstGeom prst="rect">
                <a:avLst/>
              </a:prstGeom>
              <a:blipFill rotWithShape="0">
                <a:blip r:embed="rId4"/>
                <a:stretch>
                  <a:fillRect l="-2937" t="-3523" r="-1468" b="-5691"/>
                </a:stretch>
              </a:blipFill>
            </p:spPr>
            <p:txBody>
              <a:bodyPr/>
              <a:lstStyle/>
              <a:p>
                <a:r>
                  <a:rPr lang="ja-JP" altLang="en-US">
                    <a:noFill/>
                  </a:rPr>
                  <a:t> </a:t>
                </a:r>
              </a:p>
            </p:txBody>
          </p:sp>
        </mc:Fallback>
      </mc:AlternateContent>
      <p:sp>
        <p:nvSpPr>
          <p:cNvPr id="80" name="円/楕円 79"/>
          <p:cNvSpPr/>
          <p:nvPr/>
        </p:nvSpPr>
        <p:spPr>
          <a:xfrm>
            <a:off x="4114144" y="1415645"/>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4114144" y="2469408"/>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4114144" y="3523171"/>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Tree>
    <p:extLst>
      <p:ext uri="{BB962C8B-B14F-4D97-AF65-F5344CB8AC3E}">
        <p14:creationId xmlns:p14="http://schemas.microsoft.com/office/powerpoint/2010/main" val="18110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0"/>
                                        </p:tgtEl>
                                        <p:attrNameLst>
                                          <p:attrName>style.visibility</p:attrName>
                                        </p:attrNameLst>
                                      </p:cBhvr>
                                      <p:to>
                                        <p:strVal val="visible"/>
                                      </p:to>
                                    </p:set>
                                    <p:animEffect transition="in" filter="fade">
                                      <p:cBhvr>
                                        <p:cTn id="12" dur="5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先行研究の説明</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83</a:t>
            </a:fld>
            <a:endParaRPr lang="ja-JP" altLang="en-US" dirty="0"/>
          </a:p>
        </p:txBody>
      </p:sp>
      <p:sp>
        <p:nvSpPr>
          <p:cNvPr id="76" name="円/楕円 75"/>
          <p:cNvSpPr/>
          <p:nvPr/>
        </p:nvSpPr>
        <p:spPr>
          <a:xfrm>
            <a:off x="7600184"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1366875"/>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1937645"/>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146869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175146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146869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175146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252246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280523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252246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280523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358695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386972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358695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386972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2420638"/>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2703408"/>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2703408"/>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2703408"/>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0" name="円/楕円 269"/>
          <p:cNvSpPr/>
          <p:nvPr/>
        </p:nvSpPr>
        <p:spPr>
          <a:xfrm>
            <a:off x="8226940" y="414388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284740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a:extLst>
              <a:ext uri="{FF2B5EF4-FFF2-40B4-BE49-F238E27FC236}">
                <a16:creationId xmlns:a16="http://schemas.microsoft.com/office/drawing/2014/main" xmlns="" id="{7DC8D6F6-61A8-416F-A0EA-87143F4D8420}"/>
              </a:ext>
            </a:extLst>
          </p:cNvPr>
          <p:cNvSpPr txBox="1"/>
          <p:nvPr/>
        </p:nvSpPr>
        <p:spPr>
          <a:xfrm>
            <a:off x="2583402" y="4055900"/>
            <a:ext cx="184731" cy="369332"/>
          </a:xfrm>
          <a:prstGeom prst="rect">
            <a:avLst/>
          </a:prstGeom>
          <a:noFill/>
        </p:spPr>
        <p:txBody>
          <a:bodyPr wrap="none" rtlCol="0">
            <a:spAutoFit/>
          </a:bodyPr>
          <a:lstStyle/>
          <a:p>
            <a:endParaRPr kumimoji="1" lang="ja-JP" altLang="en-US" dirty="0"/>
          </a:p>
        </p:txBody>
      </p:sp>
      <p:cxnSp>
        <p:nvCxnSpPr>
          <p:cNvPr id="153" name="直線矢印コネクタ 152">
            <a:extLst>
              <a:ext uri="{FF2B5EF4-FFF2-40B4-BE49-F238E27FC236}">
                <a16:creationId xmlns:a16="http://schemas.microsoft.com/office/drawing/2014/main" xmlns="" id="{86E728F6-31EF-48AD-BBD0-FAF68FF145B2}"/>
              </a:ext>
            </a:extLst>
          </p:cNvPr>
          <p:cNvCxnSpPr/>
          <p:nvPr/>
        </p:nvCxnSpPr>
        <p:spPr>
          <a:xfrm flipV="1">
            <a:off x="3992823" y="5173341"/>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4" name="グループ化 153"/>
          <p:cNvGrpSpPr/>
          <p:nvPr/>
        </p:nvGrpSpPr>
        <p:grpSpPr>
          <a:xfrm>
            <a:off x="1240157" y="5711056"/>
            <a:ext cx="2611052" cy="732526"/>
            <a:chOff x="3463945" y="1870890"/>
            <a:chExt cx="2172228" cy="732526"/>
          </a:xfrm>
        </p:grpSpPr>
        <p:sp>
          <p:nvSpPr>
            <p:cNvPr id="155" name="左中かっこ 154"/>
            <p:cNvSpPr/>
            <p:nvPr/>
          </p:nvSpPr>
          <p:spPr>
            <a:xfrm rot="16200000">
              <a:off x="4432695" y="902140"/>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6" name="テキスト ボックス 155">
                  <a:extLst>
                    <a:ext uri="{FF2B5EF4-FFF2-40B4-BE49-F238E27FC236}">
                      <a16:creationId xmlns:a16="http://schemas.microsoft.com/office/drawing/2014/main" xmlns="" id="{E4C3C1CC-7DFB-4879-9982-E12AF92D5157}"/>
                    </a:ext>
                  </a:extLst>
                </p:cNvPr>
                <p:cNvSpPr txBox="1"/>
                <p:nvPr/>
              </p:nvSpPr>
              <p:spPr>
                <a:xfrm>
                  <a:off x="4356325" y="2080196"/>
                  <a:ext cx="42205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𝑡</m:t>
                        </m:r>
                      </m:oMath>
                    </m:oMathPara>
                  </a14:m>
                  <a:endParaRPr kumimoji="1" lang="ja-JP" altLang="en-US" sz="2800" dirty="0"/>
                </a:p>
              </p:txBody>
            </p:sp>
          </mc:Choice>
          <mc:Fallback xmlns="">
            <p:sp>
              <p:nvSpPr>
                <p:cNvPr id="518" name="テキスト ボックス 517">
                  <a:extLst>
                    <a:ext uri="{FF2B5EF4-FFF2-40B4-BE49-F238E27FC236}">
                      <a16:creationId xmlns:a16="http://schemas.microsoft.com/office/drawing/2014/main" xmlns:a14="http://schemas.microsoft.com/office/drawing/2010/main" xmlns="" id="{E4C3C1CC-7DFB-4879-9982-E12AF92D5157}"/>
                    </a:ext>
                  </a:extLst>
                </p:cNvPr>
                <p:cNvSpPr txBox="1">
                  <a:spLocks noRot="1" noChangeAspect="1" noMove="1" noResize="1" noEditPoints="1" noAdjustHandles="1" noChangeArrowheads="1" noChangeShapeType="1" noTextEdit="1"/>
                </p:cNvSpPr>
                <p:nvPr/>
              </p:nvSpPr>
              <p:spPr>
                <a:xfrm>
                  <a:off x="4356325" y="2080196"/>
                  <a:ext cx="422059" cy="523220"/>
                </a:xfrm>
                <a:prstGeom prst="rect">
                  <a:avLst/>
                </a:prstGeom>
                <a:blipFill rotWithShape="0">
                  <a:blip r:embed="rId10"/>
                  <a:stretch>
                    <a:fillRect/>
                  </a:stretch>
                </a:blipFill>
              </p:spPr>
              <p:txBody>
                <a:bodyPr/>
                <a:lstStyle/>
                <a:p>
                  <a:r>
                    <a:rPr lang="ja-JP" altLang="en-US">
                      <a:noFill/>
                    </a:rPr>
                    <a:t> </a:t>
                  </a:r>
                </a:p>
              </p:txBody>
            </p:sp>
          </mc:Fallback>
        </mc:AlternateContent>
      </p:grpSp>
      <p:sp>
        <p:nvSpPr>
          <p:cNvPr id="157" name="円/楕円 156"/>
          <p:cNvSpPr/>
          <p:nvPr/>
        </p:nvSpPr>
        <p:spPr>
          <a:xfrm>
            <a:off x="3563209"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8" name="円/楕円 157"/>
          <p:cNvSpPr/>
          <p:nvPr/>
        </p:nvSpPr>
        <p:spPr>
          <a:xfrm>
            <a:off x="3563209"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9" name="円/楕円 158"/>
          <p:cNvSpPr/>
          <p:nvPr/>
        </p:nvSpPr>
        <p:spPr>
          <a:xfrm>
            <a:off x="2788492"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0" name="円/楕円 159"/>
          <p:cNvSpPr/>
          <p:nvPr/>
        </p:nvSpPr>
        <p:spPr>
          <a:xfrm>
            <a:off x="2788492"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2" name="円/楕円 211"/>
          <p:cNvSpPr/>
          <p:nvPr/>
        </p:nvSpPr>
        <p:spPr>
          <a:xfrm>
            <a:off x="2018704"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3" name="円/楕円 212"/>
          <p:cNvSpPr/>
          <p:nvPr/>
        </p:nvSpPr>
        <p:spPr>
          <a:xfrm>
            <a:off x="2018704"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7" name="円/楕円 216"/>
          <p:cNvSpPr/>
          <p:nvPr/>
        </p:nvSpPr>
        <p:spPr>
          <a:xfrm>
            <a:off x="1243987"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8" name="円/楕円 217"/>
          <p:cNvSpPr/>
          <p:nvPr/>
        </p:nvSpPr>
        <p:spPr>
          <a:xfrm>
            <a:off x="1243987"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6" name="円/楕円 225"/>
          <p:cNvSpPr/>
          <p:nvPr/>
        </p:nvSpPr>
        <p:spPr>
          <a:xfrm>
            <a:off x="7113467"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7" name="円/楕円 226"/>
          <p:cNvSpPr/>
          <p:nvPr/>
        </p:nvSpPr>
        <p:spPr>
          <a:xfrm>
            <a:off x="7113467"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8" name="円/楕円 227"/>
          <p:cNvSpPr/>
          <p:nvPr/>
        </p:nvSpPr>
        <p:spPr>
          <a:xfrm>
            <a:off x="6338750"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9" name="円/楕円 228"/>
          <p:cNvSpPr/>
          <p:nvPr/>
        </p:nvSpPr>
        <p:spPr>
          <a:xfrm>
            <a:off x="6338750"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0" name="円/楕円 229"/>
          <p:cNvSpPr/>
          <p:nvPr/>
        </p:nvSpPr>
        <p:spPr>
          <a:xfrm>
            <a:off x="6723644"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1" name="直線コネクタ 230"/>
          <p:cNvCxnSpPr>
            <a:stCxn id="228" idx="5"/>
            <a:endCxn id="230" idx="1"/>
          </p:cNvCxnSpPr>
          <p:nvPr/>
        </p:nvCxnSpPr>
        <p:spPr>
          <a:xfrm>
            <a:off x="6584573"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9" idx="7"/>
            <a:endCxn id="230" idx="3"/>
          </p:cNvCxnSpPr>
          <p:nvPr/>
        </p:nvCxnSpPr>
        <p:spPr>
          <a:xfrm flipV="1">
            <a:off x="6584573"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3" name="直線コネクタ 232"/>
          <p:cNvCxnSpPr>
            <a:stCxn id="226" idx="3"/>
            <a:endCxn id="230" idx="7"/>
          </p:cNvCxnSpPr>
          <p:nvPr/>
        </p:nvCxnSpPr>
        <p:spPr>
          <a:xfrm flipH="1">
            <a:off x="6969467"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5" name="直線コネクタ 234"/>
          <p:cNvCxnSpPr>
            <a:stCxn id="227" idx="1"/>
            <a:endCxn id="230" idx="5"/>
          </p:cNvCxnSpPr>
          <p:nvPr/>
        </p:nvCxnSpPr>
        <p:spPr>
          <a:xfrm flipH="1" flipV="1">
            <a:off x="6969467"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6" name="円/楕円 235"/>
          <p:cNvSpPr/>
          <p:nvPr/>
        </p:nvSpPr>
        <p:spPr>
          <a:xfrm>
            <a:off x="5568962"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8" name="円/楕円 237"/>
          <p:cNvSpPr/>
          <p:nvPr/>
        </p:nvSpPr>
        <p:spPr>
          <a:xfrm>
            <a:off x="5568962"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9" name="円/楕円 238"/>
          <p:cNvSpPr/>
          <p:nvPr/>
        </p:nvSpPr>
        <p:spPr>
          <a:xfrm>
            <a:off x="5953856"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41" name="直線コネクタ 240"/>
          <p:cNvCxnSpPr>
            <a:stCxn id="236" idx="5"/>
            <a:endCxn id="239" idx="1"/>
          </p:cNvCxnSpPr>
          <p:nvPr/>
        </p:nvCxnSpPr>
        <p:spPr>
          <a:xfrm>
            <a:off x="5814785"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2" name="直線コネクタ 241"/>
          <p:cNvCxnSpPr>
            <a:stCxn id="238" idx="7"/>
            <a:endCxn id="239" idx="3"/>
          </p:cNvCxnSpPr>
          <p:nvPr/>
        </p:nvCxnSpPr>
        <p:spPr>
          <a:xfrm flipV="1">
            <a:off x="5814785"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44" name="円/楕円 243"/>
          <p:cNvSpPr/>
          <p:nvPr/>
        </p:nvSpPr>
        <p:spPr>
          <a:xfrm>
            <a:off x="4794245"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45" name="円/楕円 244"/>
          <p:cNvSpPr/>
          <p:nvPr/>
        </p:nvSpPr>
        <p:spPr>
          <a:xfrm>
            <a:off x="4794245"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46" name="円/楕円 245"/>
          <p:cNvSpPr/>
          <p:nvPr/>
        </p:nvSpPr>
        <p:spPr>
          <a:xfrm>
            <a:off x="5179139"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47" name="直線コネクタ 246"/>
          <p:cNvCxnSpPr>
            <a:stCxn id="244" idx="5"/>
            <a:endCxn id="246" idx="1"/>
          </p:cNvCxnSpPr>
          <p:nvPr/>
        </p:nvCxnSpPr>
        <p:spPr>
          <a:xfrm>
            <a:off x="5040068"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8" name="直線コネクタ 247"/>
          <p:cNvCxnSpPr>
            <a:stCxn id="245" idx="7"/>
            <a:endCxn id="246" idx="3"/>
          </p:cNvCxnSpPr>
          <p:nvPr/>
        </p:nvCxnSpPr>
        <p:spPr>
          <a:xfrm flipV="1">
            <a:off x="5040068"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9" name="直線コネクタ 248"/>
          <p:cNvCxnSpPr>
            <a:stCxn id="236" idx="3"/>
            <a:endCxn id="246" idx="7"/>
          </p:cNvCxnSpPr>
          <p:nvPr/>
        </p:nvCxnSpPr>
        <p:spPr>
          <a:xfrm flipH="1">
            <a:off x="5424962"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0" name="直線コネクタ 249"/>
          <p:cNvCxnSpPr>
            <a:stCxn id="238" idx="1"/>
            <a:endCxn id="246" idx="5"/>
          </p:cNvCxnSpPr>
          <p:nvPr/>
        </p:nvCxnSpPr>
        <p:spPr>
          <a:xfrm flipH="1" flipV="1">
            <a:off x="5424962"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1" name="直線コネクタ 250"/>
          <p:cNvCxnSpPr>
            <a:stCxn id="239" idx="7"/>
            <a:endCxn id="228" idx="3"/>
          </p:cNvCxnSpPr>
          <p:nvPr/>
        </p:nvCxnSpPr>
        <p:spPr>
          <a:xfrm flipV="1">
            <a:off x="6199679"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2" name="直線コネクタ 251"/>
          <p:cNvCxnSpPr>
            <a:stCxn id="239" idx="5"/>
            <a:endCxn id="229" idx="1"/>
          </p:cNvCxnSpPr>
          <p:nvPr/>
        </p:nvCxnSpPr>
        <p:spPr>
          <a:xfrm>
            <a:off x="6199679"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54" name="テキスト ボックス 253"/>
              <p:cNvSpPr txBox="1"/>
              <p:nvPr/>
            </p:nvSpPr>
            <p:spPr>
              <a:xfrm>
                <a:off x="424962" y="1366875"/>
                <a:ext cx="3493264" cy="2246769"/>
              </a:xfrm>
              <a:prstGeom prst="rect">
                <a:avLst/>
              </a:prstGeom>
              <a:noFill/>
            </p:spPr>
            <p:txBody>
              <a:bodyPr wrap="none" rtlCol="0">
                <a:spAutoFit/>
              </a:bodyPr>
              <a:lstStyle/>
              <a:p>
                <a:r>
                  <a:rPr kumimoji="1" lang="ja-JP" altLang="en-US" sz="2800" dirty="0"/>
                  <a:t>黒か白，</a:t>
                </a:r>
                <a:r>
                  <a:rPr kumimoji="1" lang="ja-JP" altLang="en-US" sz="2800" dirty="0">
                    <a:solidFill>
                      <a:srgbClr val="0070C0"/>
                    </a:solidFill>
                  </a:rPr>
                  <a:t>青</a:t>
                </a:r>
                <a:r>
                  <a:rPr kumimoji="1" lang="ja-JP" altLang="en-US" sz="2800" dirty="0"/>
                  <a:t>の順番で</a:t>
                </a:r>
                <a:endParaRPr kumimoji="1" lang="en-US" altLang="ja-JP" sz="2800" dirty="0"/>
              </a:p>
              <a:p>
                <a:r>
                  <a:rPr lang="ja-JP" altLang="en-US" sz="2800" dirty="0"/>
                  <a:t>色を宣言すると</a:t>
                </a:r>
                <a:endParaRPr lang="en-US" altLang="ja-JP" sz="2800" dirty="0"/>
              </a:p>
              <a:p>
                <a14:m>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−1</m:t>
                    </m:r>
                  </m:oMath>
                </a14:m>
                <a:r>
                  <a:rPr kumimoji="1" lang="ja-JP" altLang="en-US" sz="2800" dirty="0"/>
                  <a:t>手で</a:t>
                </a:r>
                <a:endParaRPr kumimoji="1" lang="en-US" altLang="ja-JP" sz="2800" dirty="0"/>
              </a:p>
              <a:p>
                <a:r>
                  <a:rPr lang="ja-JP" altLang="en-US" sz="2800" dirty="0"/>
                  <a:t>一番左の頂点まで</a:t>
                </a:r>
                <a:endParaRPr kumimoji="1" lang="en-US" altLang="ja-JP" sz="2800" dirty="0"/>
              </a:p>
              <a:p>
                <a:r>
                  <a:rPr lang="ja-JP" altLang="en-US" sz="2800" dirty="0"/>
                  <a:t>自分の領地にできる．</a:t>
                </a:r>
                <a:endParaRPr kumimoji="1" lang="ja-JP" altLang="en-US" sz="2800" dirty="0"/>
              </a:p>
            </p:txBody>
          </p:sp>
        </mc:Choice>
        <mc:Fallback xmlns="">
          <p:sp>
            <p:nvSpPr>
              <p:cNvPr id="254" name="テキスト ボックス 253"/>
              <p:cNvSpPr txBox="1">
                <a:spLocks noRot="1" noChangeAspect="1" noMove="1" noResize="1" noEditPoints="1" noAdjustHandles="1" noChangeArrowheads="1" noChangeShapeType="1" noTextEdit="1"/>
              </p:cNvSpPr>
              <p:nvPr/>
            </p:nvSpPr>
            <p:spPr>
              <a:xfrm>
                <a:off x="424962" y="1366875"/>
                <a:ext cx="3493264" cy="2246769"/>
              </a:xfrm>
              <a:prstGeom prst="rect">
                <a:avLst/>
              </a:prstGeom>
              <a:blipFill rotWithShape="0">
                <a:blip r:embed="rId11"/>
                <a:stretch>
                  <a:fillRect l="-3665" t="-3523" r="-2094" b="-5691"/>
                </a:stretch>
              </a:blipFill>
            </p:spPr>
            <p:txBody>
              <a:bodyPr/>
              <a:lstStyle/>
              <a:p>
                <a:r>
                  <a:rPr lang="ja-JP" altLang="en-US">
                    <a:noFill/>
                  </a:rPr>
                  <a:t> </a:t>
                </a:r>
              </a:p>
            </p:txBody>
          </p:sp>
        </mc:Fallback>
      </mc:AlternateContent>
      <p:cxnSp>
        <p:nvCxnSpPr>
          <p:cNvPr id="258" name="直線コネクタ 257"/>
          <p:cNvCxnSpPr/>
          <p:nvPr/>
        </p:nvCxnSpPr>
        <p:spPr>
          <a:xfrm flipV="1">
            <a:off x="4582144" y="1366875"/>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p:nvPr/>
        </p:nvCxnSpPr>
        <p:spPr>
          <a:xfrm>
            <a:off x="4582144" y="1649645"/>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0" name="直線コネクタ 259"/>
          <p:cNvCxnSpPr/>
          <p:nvPr/>
        </p:nvCxnSpPr>
        <p:spPr>
          <a:xfrm flipV="1">
            <a:off x="4582144" y="2420638"/>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1" name="直線コネクタ 260"/>
          <p:cNvCxnSpPr/>
          <p:nvPr/>
        </p:nvCxnSpPr>
        <p:spPr>
          <a:xfrm>
            <a:off x="4582144" y="2703408"/>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2" name="直線コネクタ 261"/>
          <p:cNvCxnSpPr/>
          <p:nvPr/>
        </p:nvCxnSpPr>
        <p:spPr>
          <a:xfrm flipV="1">
            <a:off x="4582144" y="3485130"/>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p:nvPr/>
        </p:nvCxnSpPr>
        <p:spPr>
          <a:xfrm>
            <a:off x="4582144" y="3757171"/>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65" name="グループ化 264"/>
          <p:cNvGrpSpPr/>
          <p:nvPr/>
        </p:nvGrpSpPr>
        <p:grpSpPr>
          <a:xfrm>
            <a:off x="4790415" y="5711056"/>
            <a:ext cx="2611052" cy="732526"/>
            <a:chOff x="3463945" y="1870890"/>
            <a:chExt cx="2172228" cy="732526"/>
          </a:xfrm>
        </p:grpSpPr>
        <p:sp>
          <p:nvSpPr>
            <p:cNvPr id="266" name="左中かっこ 265"/>
            <p:cNvSpPr/>
            <p:nvPr/>
          </p:nvSpPr>
          <p:spPr>
            <a:xfrm rot="16200000">
              <a:off x="4432695" y="902140"/>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67" name="テキスト ボックス 266">
                  <a:extLst>
                    <a:ext uri="{FF2B5EF4-FFF2-40B4-BE49-F238E27FC236}">
                      <a16:creationId xmlns:a16="http://schemas.microsoft.com/office/drawing/2014/main" xmlns="" id="{E4C3C1CC-7DFB-4879-9982-E12AF92D5157}"/>
                    </a:ext>
                  </a:extLst>
                </p:cNvPr>
                <p:cNvSpPr txBox="1"/>
                <p:nvPr/>
              </p:nvSpPr>
              <p:spPr>
                <a:xfrm>
                  <a:off x="4032017" y="2080196"/>
                  <a:ext cx="107533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2</m:t>
                        </m:r>
                        <m:r>
                          <a:rPr lang="en-US" altLang="ja-JP" sz="2800" b="0" i="1" dirty="0" smtClean="0">
                            <a:latin typeface="Cambria Math" panose="02040503050406030204" pitchFamily="18" charset="0"/>
                          </a:rPr>
                          <m:t>𝑡</m:t>
                        </m:r>
                        <m:r>
                          <a:rPr lang="en-US" altLang="ja-JP" sz="2800" b="0" i="1" dirty="0" smtClean="0">
                            <a:latin typeface="Cambria Math" panose="02040503050406030204" pitchFamily="18" charset="0"/>
                          </a:rPr>
                          <m:t>−1</m:t>
                        </m:r>
                      </m:oMath>
                    </m:oMathPara>
                  </a14:m>
                  <a:endParaRPr kumimoji="1" lang="ja-JP" altLang="en-US" sz="2800" dirty="0"/>
                </a:p>
              </p:txBody>
            </p:sp>
          </mc:Choice>
          <mc:Fallback xmlns="">
            <p:sp>
              <p:nvSpPr>
                <p:cNvPr id="267" name="テキスト ボックス 266">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4032017" y="2080196"/>
                  <a:ext cx="1075339" cy="523220"/>
                </a:xfrm>
                <a:prstGeom prst="rect">
                  <a:avLst/>
                </a:prstGeom>
                <a:blipFill rotWithShape="0">
                  <a:blip r:embed="rId12"/>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298823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
                                        </p:tgtEl>
                                        <p:attrNameLst>
                                          <p:attrName>style.visibility</p:attrName>
                                        </p:attrNameLst>
                                      </p:cBhvr>
                                      <p:to>
                                        <p:strVal val="visible"/>
                                      </p:to>
                                    </p:set>
                                    <p:animEffect transition="in" filter="fade">
                                      <p:cBhvr>
                                        <p:cTn id="12" dur="500"/>
                                        <p:tgtEl>
                                          <p:spTgt spid="1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5"/>
                                        </p:tgtEl>
                                        <p:attrNameLst>
                                          <p:attrName>style.visibility</p:attrName>
                                        </p:attrNameLst>
                                      </p:cBhvr>
                                      <p:to>
                                        <p:strVal val="visible"/>
                                      </p:to>
                                    </p:set>
                                    <p:animEffect transition="in" filter="fade">
                                      <p:cBhvr>
                                        <p:cTn id="17" dur="5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手の制限を緩める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84</a:t>
            </a:fld>
            <a:endParaRPr lang="ja-JP" altLang="en-US" dirty="0"/>
          </a:p>
        </p:txBody>
      </p:sp>
      <p:sp>
        <p:nvSpPr>
          <p:cNvPr id="10" name="円/楕円 9"/>
          <p:cNvSpPr/>
          <p:nvPr/>
        </p:nvSpPr>
        <p:spPr>
          <a:xfrm>
            <a:off x="1938042"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384995"/>
          </a:xfrm>
          <a:prstGeom prst="rect">
            <a:avLst/>
          </a:prstGeom>
          <a:noFill/>
        </p:spPr>
        <p:txBody>
          <a:bodyPr wrap="none" rtlCol="0">
            <a:spAutoFit/>
          </a:bodyPr>
          <a:lstStyle/>
          <a:p>
            <a:r>
              <a:rPr lang="ja-JP" altLang="en-US" sz="2800" dirty="0"/>
              <a:t>共通上位列は</a:t>
            </a:r>
            <a:endParaRPr lang="en-US" altLang="ja-JP" sz="2800" dirty="0"/>
          </a:p>
          <a:p>
            <a:r>
              <a:rPr kumimoji="1" lang="en-US" altLang="ja-JP" sz="2800" dirty="0"/>
              <a:t>4</a:t>
            </a:r>
            <a:r>
              <a:rPr kumimoji="1" lang="ja-JP" altLang="en-US" sz="2800" dirty="0"/>
              <a:t>文字以上なので</a:t>
            </a:r>
            <a:endParaRPr kumimoji="1" lang="en-US" altLang="ja-JP" sz="2800" dirty="0"/>
          </a:p>
          <a:p>
            <a:r>
              <a:rPr kumimoji="1" lang="ja-JP" altLang="en-US" sz="2800" dirty="0"/>
              <a:t>本来は負ける例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xmlns="" val="20000"/>
                    </a:ext>
                  </a:extLst>
                </a:gridCol>
                <a:gridCol w="1295322">
                  <a:extLst>
                    <a:ext uri="{9D8B030D-6E8A-4147-A177-3AD203B41FA5}">
                      <a16:colId xmlns:a16="http://schemas.microsoft.com/office/drawing/2014/main" xmlns=""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xmlns=""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xmlns=""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xmlns=""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xmlns=""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223455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D4F6492-A51F-4C63-AFD4-2658EC392FB2}"/>
              </a:ext>
            </a:extLst>
          </p:cNvPr>
          <p:cNvSpPr>
            <a:spLocks noGrp="1"/>
          </p:cNvSpPr>
          <p:nvPr>
            <p:ph type="title"/>
          </p:nvPr>
        </p:nvSpPr>
        <p:spPr/>
        <p:txBody>
          <a:bodyPr/>
          <a:lstStyle/>
          <a:p>
            <a:r>
              <a:rPr lang="ja-JP" altLang="en-US" dirty="0"/>
              <a:t>既存</a:t>
            </a:r>
            <a:r>
              <a:rPr kumimoji="1" lang="ja-JP" altLang="en-US" dirty="0"/>
              <a:t>の結果</a:t>
            </a:r>
          </a:p>
        </p:txBody>
      </p:sp>
      <p:sp>
        <p:nvSpPr>
          <p:cNvPr id="4" name="スライド番号プレースホルダー 3">
            <a:extLst>
              <a:ext uri="{FF2B5EF4-FFF2-40B4-BE49-F238E27FC236}">
                <a16:creationId xmlns:a16="http://schemas.microsoft.com/office/drawing/2014/main" xmlns="" id="{333BC96F-3A99-41E3-BD58-A80E575D3F95}"/>
              </a:ext>
            </a:extLst>
          </p:cNvPr>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xmlns="" id="{1C69B798-EB63-4861-A7FD-6D2A9E4B3BBB}"/>
                  </a:ext>
                </a:extLst>
              </p:cNvPr>
              <p:cNvGraphicFramePr>
                <a:graphicFrameLocks/>
              </p:cNvGraphicFramePr>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val="20000"/>
                        </a:ext>
                      </a:extLst>
                    </a:gridCol>
                    <a:gridCol w="1597344">
                      <a:extLst>
                        <a:ext uri="{9D8B030D-6E8A-4147-A177-3AD203B41FA5}">
                          <a16:colId xmlns:a16="http://schemas.microsoft.com/office/drawing/2014/main" xmlns="" val="20001"/>
                        </a:ext>
                      </a:extLst>
                    </a:gridCol>
                    <a:gridCol w="3206798">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xmlns=""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xmlns=""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xmlns="" val="1921047448"/>
                      </a:ext>
                    </a:extLst>
                  </a:tr>
                </a:tbl>
              </a:graphicData>
            </a:graphic>
          </p:graphicFrame>
        </mc:Choice>
        <mc:Fallback xmlns="">
          <p:graphicFrame>
            <p:nvGraphicFramePr>
              <p:cNvPr id="5" name="コンテンツ プレースホルダー 4">
                <a:extLst>
                  <a:ext uri="{FF2B5EF4-FFF2-40B4-BE49-F238E27FC236}">
                    <a16:creationId xmlns="" xmlns:a16="http://schemas.microsoft.com/office/drawing/2014/main"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1567703787"/>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xmlns:a14="http://schemas.microsoft.com/office/drawing/2010/main" val="20000"/>
                        </a:ext>
                      </a:extLst>
                    </a:gridCol>
                    <a:gridCol w="1597344">
                      <a:extLst>
                        <a:ext uri="{9D8B030D-6E8A-4147-A177-3AD203B41FA5}">
                          <a16:colId xmlns="" xmlns:a16="http://schemas.microsoft.com/office/drawing/2014/main" xmlns:a14="http://schemas.microsoft.com/office/drawing/2010/main" val="20001"/>
                        </a:ext>
                      </a:extLst>
                    </a:gridCol>
                    <a:gridCol w="3206798">
                      <a:extLst>
                        <a:ext uri="{9D8B030D-6E8A-4147-A177-3AD203B41FA5}">
                          <a16:colId xmlns="" xmlns:a16="http://schemas.microsoft.com/office/drawing/2014/main"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xmlns:a14="http://schemas.microsoft.com/office/drawing/2010/main"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xmlns:a14="http://schemas.microsoft.com/office/drawing/2010/main"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 xmlns:a16="http://schemas.microsoft.com/office/drawing/2014/main" xmlns:a14="http://schemas.microsoft.com/office/drawing/2010/main"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smtClean="0"/>
                            <a:t>4</a:t>
                          </a:r>
                          <a:r>
                            <a:rPr kumimoji="1" lang="ja-JP" altLang="en-US" sz="2400" b="0" dirty="0" smtClean="0"/>
                            <a:t>色</a:t>
                          </a:r>
                          <a:r>
                            <a:rPr kumimoji="1" lang="ja-JP" altLang="en-US" sz="2400" b="0" dirty="0"/>
                            <a:t>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rgbClr val="0066FF"/>
                            </a:solidFill>
                          </a:endParaRPr>
                        </a:p>
                      </a:txBody>
                      <a:tcPr/>
                    </a:tc>
                    <a:extLst>
                      <a:ext uri="{0D108BD9-81ED-4DB2-BD59-A6C34878D82A}">
                        <a16:rowId xmlns="" xmlns:a16="http://schemas.microsoft.com/office/drawing/2014/main"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3102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2800" dirty="0" smtClean="0"/>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txDef>
      <a:spPr>
        <a:ln>
          <a:solidFill>
            <a:schemeClr val="tx1"/>
          </a:solidFill>
        </a:ln>
      </a:spPr>
      <a:bodyPr vert="horz" wrap="square" lIns="0" tIns="45720" rIns="0" bIns="45720" rtlCol="0">
        <a:spAutoFit/>
      </a:bodyPr>
      <a:lstStyle>
        <a:defPP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26964</TotalTime>
  <Words>3394</Words>
  <Application>Microsoft Office PowerPoint</Application>
  <PresentationFormat>画面に合わせる (4:3)</PresentationFormat>
  <Paragraphs>1090</Paragraphs>
  <Slides>84</Slides>
  <Notes>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84</vt:i4>
      </vt:variant>
    </vt:vector>
  </HeadingPairs>
  <TitlesOfParts>
    <vt:vector size="90" baseType="lpstr">
      <vt:lpstr>ＭＳ Ｐゴシック</vt:lpstr>
      <vt:lpstr>Arial</vt:lpstr>
      <vt:lpstr>Calibri</vt:lpstr>
      <vt:lpstr>Cambria Math</vt:lpstr>
      <vt:lpstr>Times New Roman</vt:lpstr>
      <vt:lpstr>Office Theme</vt:lpstr>
      <vt:lpstr>モンテカルロ法に基づく 領地拡大型ゲームの 対戦アルゴリズムに 関する研究</vt:lpstr>
      <vt:lpstr>Flood-It　とは</vt:lpstr>
      <vt:lpstr>Flood-It　とは</vt:lpstr>
      <vt:lpstr>Flood-It　とは</vt:lpstr>
      <vt:lpstr>既知の結果</vt:lpstr>
      <vt:lpstr>二人用Flood-It</vt:lpstr>
      <vt:lpstr>二人用Flood-It</vt:lpstr>
      <vt:lpstr>問題として定義</vt:lpstr>
      <vt:lpstr>既存の結果</vt:lpstr>
      <vt:lpstr>既存の結果</vt:lpstr>
      <vt:lpstr>制限付きで研究されてきた</vt:lpstr>
      <vt:lpstr>今回の内容</vt:lpstr>
      <vt:lpstr>発表の流れ</vt:lpstr>
      <vt:lpstr>共通上位列問題</vt:lpstr>
      <vt:lpstr>共通上位列問題</vt:lpstr>
      <vt:lpstr>先行研究の説明</vt:lpstr>
      <vt:lpstr>先行研究の説明</vt:lpstr>
      <vt:lpstr>先行研究の説明</vt:lpstr>
      <vt:lpstr>先行研究の説明</vt:lpstr>
      <vt:lpstr>先行研究の説明</vt:lpstr>
      <vt:lpstr>先行研究の説明</vt:lpstr>
      <vt:lpstr>先行研究の説明</vt:lpstr>
      <vt:lpstr>先行研究の説明</vt:lpstr>
      <vt:lpstr>先行研究の説明</vt:lpstr>
      <vt:lpstr>先行研究の説明</vt:lpstr>
      <vt:lpstr>先行研究の説明</vt:lpstr>
      <vt:lpstr>先行研究の説明</vt:lpstr>
      <vt:lpstr>先行研究の説明</vt:lpstr>
      <vt:lpstr>先行研究の説明</vt:lpstr>
      <vt:lpstr>先行研究の説明</vt:lpstr>
      <vt:lpstr>先行研究の説明</vt:lpstr>
      <vt:lpstr>先行研究の説明</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問題の解決</vt:lpstr>
      <vt:lpstr>問題の解決</vt:lpstr>
      <vt:lpstr>問題の解決</vt:lpstr>
      <vt:lpstr>問題の解決</vt:lpstr>
      <vt:lpstr>問題の解決</vt:lpstr>
      <vt:lpstr>問題の解決</vt:lpstr>
      <vt:lpstr>問題の解決</vt:lpstr>
      <vt:lpstr>問題の解決</vt:lpstr>
      <vt:lpstr>問題の解決</vt:lpstr>
      <vt:lpstr>問題の解決</vt:lpstr>
      <vt:lpstr>問題の解決</vt:lpstr>
      <vt:lpstr>問題の解決</vt:lpstr>
      <vt:lpstr>問題の解決</vt:lpstr>
      <vt:lpstr>問題の解決</vt:lpstr>
      <vt:lpstr>二外平面グラフ</vt:lpstr>
      <vt:lpstr>これからの目標</vt:lpstr>
      <vt:lpstr>PowerPoint プレゼンテーション</vt:lpstr>
      <vt:lpstr>PowerPoint プレゼンテーション</vt:lpstr>
      <vt:lpstr>直並列グラフのインスタンス</vt:lpstr>
      <vt:lpstr>先手が勝つ場合</vt:lpstr>
      <vt:lpstr>後手が勝つ場合</vt:lpstr>
      <vt:lpstr>PowerPoint プレゼンテーション</vt:lpstr>
      <vt:lpstr>今回の結果</vt:lpstr>
      <vt:lpstr>先行研究の説明</vt:lpstr>
      <vt:lpstr>先行研究の説明</vt:lpstr>
      <vt:lpstr>手の制限を緩める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788</cp:revision>
  <cp:lastPrinted>2019-02-07T03:59:06Z</cp:lastPrinted>
  <dcterms:created xsi:type="dcterms:W3CDTF">2018-10-26T05:41:54Z</dcterms:created>
  <dcterms:modified xsi:type="dcterms:W3CDTF">2019-11-18T10:48:15Z</dcterms:modified>
</cp:coreProperties>
</file>