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4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3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20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5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1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0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4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3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DBB8-19AD-40D8-BB5B-215E754527BF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02FC-3D7C-4313-9839-EE325E5C5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円/楕円 20"/>
              <p:cNvSpPr/>
              <p:nvPr/>
            </p:nvSpPr>
            <p:spPr>
              <a:xfrm>
                <a:off x="3550426" y="1041862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21" name="円/楕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26" y="1041862"/>
                <a:ext cx="948915" cy="9809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円/楕円 21"/>
              <p:cNvSpPr/>
              <p:nvPr/>
            </p:nvSpPr>
            <p:spPr>
              <a:xfrm>
                <a:off x="7374679" y="1041862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2" name="円/楕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79" y="1041862"/>
                <a:ext cx="948915" cy="98090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21" idx="5"/>
            <a:endCxn id="31" idx="1"/>
          </p:cNvCxnSpPr>
          <p:nvPr/>
        </p:nvCxnSpPr>
        <p:spPr>
          <a:xfrm>
            <a:off x="4360376" y="1879113"/>
            <a:ext cx="1241142" cy="108366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31" idx="7"/>
            <a:endCxn id="22" idx="3"/>
          </p:cNvCxnSpPr>
          <p:nvPr/>
        </p:nvCxnSpPr>
        <p:spPr>
          <a:xfrm flipV="1">
            <a:off x="6272503" y="1879113"/>
            <a:ext cx="1241141" cy="108366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円/楕円 28"/>
              <p:cNvSpPr/>
              <p:nvPr/>
            </p:nvSpPr>
            <p:spPr>
              <a:xfrm>
                <a:off x="3550426" y="2819124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9" name="円/楕円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426" y="2819124"/>
                <a:ext cx="948915" cy="98090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円/楕円 29"/>
              <p:cNvSpPr/>
              <p:nvPr/>
            </p:nvSpPr>
            <p:spPr>
              <a:xfrm>
                <a:off x="7374679" y="2819124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0" name="円/楕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79" y="2819124"/>
                <a:ext cx="948915" cy="98090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円/楕円 30"/>
              <p:cNvSpPr/>
              <p:nvPr/>
            </p:nvSpPr>
            <p:spPr>
              <a:xfrm>
                <a:off x="5462553" y="2819124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円/楕円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53" y="2819124"/>
                <a:ext cx="948915" cy="98090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36" idx="6"/>
            <a:endCxn id="30" idx="4"/>
          </p:cNvCxnSpPr>
          <p:nvPr/>
        </p:nvCxnSpPr>
        <p:spPr>
          <a:xfrm flipV="1">
            <a:off x="6411468" y="3800025"/>
            <a:ext cx="1437669" cy="128681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円/楕円 35"/>
              <p:cNvSpPr/>
              <p:nvPr/>
            </p:nvSpPr>
            <p:spPr>
              <a:xfrm>
                <a:off x="5462553" y="4596385"/>
                <a:ext cx="948915" cy="980901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円/楕円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53" y="4596385"/>
                <a:ext cx="948915" cy="9809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762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/>
          <p:cNvCxnSpPr>
            <a:stCxn id="21" idx="4"/>
            <a:endCxn id="29" idx="0"/>
          </p:cNvCxnSpPr>
          <p:nvPr/>
        </p:nvCxnSpPr>
        <p:spPr>
          <a:xfrm>
            <a:off x="4024883" y="2022763"/>
            <a:ext cx="0" cy="7963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2" idx="4"/>
            <a:endCxn id="30" idx="0"/>
          </p:cNvCxnSpPr>
          <p:nvPr/>
        </p:nvCxnSpPr>
        <p:spPr>
          <a:xfrm>
            <a:off x="7849137" y="2022763"/>
            <a:ext cx="0" cy="7963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29" idx="4"/>
            <a:endCxn id="36" idx="2"/>
          </p:cNvCxnSpPr>
          <p:nvPr/>
        </p:nvCxnSpPr>
        <p:spPr>
          <a:xfrm>
            <a:off x="4024884" y="3800025"/>
            <a:ext cx="1437669" cy="1286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1" idx="4"/>
            <a:endCxn id="36" idx="0"/>
          </p:cNvCxnSpPr>
          <p:nvPr/>
        </p:nvCxnSpPr>
        <p:spPr>
          <a:xfrm>
            <a:off x="5937011" y="3800025"/>
            <a:ext cx="0" cy="7963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305479" y="2053716"/>
                <a:ext cx="649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79" y="2053716"/>
                <a:ext cx="649922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4845365" y="401161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65" y="4011610"/>
                <a:ext cx="65941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338032" y="1801137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2" y="1801137"/>
                <a:ext cx="65941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743718" y="1801137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718" y="1801137"/>
                <a:ext cx="659411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6528232" y="3943675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232" y="3943675"/>
                <a:ext cx="659411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133075" y="2053716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75" y="2053716"/>
                <a:ext cx="659411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3</cp:revision>
  <dcterms:created xsi:type="dcterms:W3CDTF">2019-02-18T09:06:58Z</dcterms:created>
  <dcterms:modified xsi:type="dcterms:W3CDTF">2019-02-18T09:31:25Z</dcterms:modified>
</cp:coreProperties>
</file>