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6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1F3F-B88E-4E41-B9FC-5FB552E07ACE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9EBB-6BAF-461F-985A-A3062BBC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75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1F3F-B88E-4E41-B9FC-5FB552E07ACE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9EBB-6BAF-461F-985A-A3062BBC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27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1F3F-B88E-4E41-B9FC-5FB552E07ACE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9EBB-6BAF-461F-985A-A3062BBC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47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1F3F-B88E-4E41-B9FC-5FB552E07ACE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9EBB-6BAF-461F-985A-A3062BBC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62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1F3F-B88E-4E41-B9FC-5FB552E07ACE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9EBB-6BAF-461F-985A-A3062BBC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96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1F3F-B88E-4E41-B9FC-5FB552E07ACE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9EBB-6BAF-461F-985A-A3062BBC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50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1F3F-B88E-4E41-B9FC-5FB552E07ACE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9EBB-6BAF-461F-985A-A3062BBC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3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1F3F-B88E-4E41-B9FC-5FB552E07ACE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9EBB-6BAF-461F-985A-A3062BBC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35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1F3F-B88E-4E41-B9FC-5FB552E07ACE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9EBB-6BAF-461F-985A-A3062BBC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9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1F3F-B88E-4E41-B9FC-5FB552E07ACE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9EBB-6BAF-461F-985A-A3062BBC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01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1F3F-B88E-4E41-B9FC-5FB552E07ACE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9EBB-6BAF-461F-985A-A3062BBC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38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21F3F-B88E-4E41-B9FC-5FB552E07ACE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29EBB-6BAF-461F-985A-A3062BBC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21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グループ化 69"/>
          <p:cNvGrpSpPr/>
          <p:nvPr/>
        </p:nvGrpSpPr>
        <p:grpSpPr>
          <a:xfrm>
            <a:off x="512401" y="853440"/>
            <a:ext cx="4773168" cy="4535424"/>
            <a:chOff x="1274064" y="865632"/>
            <a:chExt cx="3621696" cy="33290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円/楕円 3"/>
                <p:cNvSpPr/>
                <p:nvPr/>
              </p:nvSpPr>
              <p:spPr>
                <a:xfrm>
                  <a:off x="1274064" y="865632"/>
                  <a:ext cx="720000" cy="720000"/>
                </a:xfrm>
                <a:prstGeom prst="ellipse">
                  <a:avLst/>
                </a:prstGeom>
                <a:ln w="762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4" name="円/楕円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4064" y="865632"/>
                  <a:ext cx="720000" cy="720000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76200"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円/楕円 4"/>
                <p:cNvSpPr/>
                <p:nvPr/>
              </p:nvSpPr>
              <p:spPr>
                <a:xfrm>
                  <a:off x="4175760" y="865632"/>
                  <a:ext cx="720000" cy="720000"/>
                </a:xfrm>
                <a:prstGeom prst="ellipse">
                  <a:avLst/>
                </a:prstGeom>
                <a:ln w="762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5" name="円/楕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5760" y="865632"/>
                  <a:ext cx="720000" cy="720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76200"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円/楕円 5"/>
                <p:cNvSpPr/>
                <p:nvPr/>
              </p:nvSpPr>
              <p:spPr>
                <a:xfrm>
                  <a:off x="2724912" y="865632"/>
                  <a:ext cx="720000" cy="720000"/>
                </a:xfrm>
                <a:prstGeom prst="ellipse">
                  <a:avLst/>
                </a:prstGeom>
                <a:ln w="762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6" name="円/楕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4912" y="865632"/>
                  <a:ext cx="720000" cy="7200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76200"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線コネクタ 7"/>
            <p:cNvCxnSpPr>
              <a:stCxn id="4" idx="6"/>
              <a:endCxn id="6" idx="2"/>
            </p:cNvCxnSpPr>
            <p:nvPr/>
          </p:nvCxnSpPr>
          <p:spPr>
            <a:xfrm>
              <a:off x="1994064" y="1225632"/>
              <a:ext cx="730848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>
              <a:stCxn id="6" idx="6"/>
              <a:endCxn id="5" idx="2"/>
            </p:cNvCxnSpPr>
            <p:nvPr/>
          </p:nvCxnSpPr>
          <p:spPr>
            <a:xfrm>
              <a:off x="3444912" y="1225632"/>
              <a:ext cx="720000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円/楕円 19"/>
                <p:cNvSpPr/>
                <p:nvPr/>
              </p:nvSpPr>
              <p:spPr>
                <a:xfrm>
                  <a:off x="1274064" y="2170176"/>
                  <a:ext cx="720000" cy="720000"/>
                </a:xfrm>
                <a:prstGeom prst="ellipse">
                  <a:avLst/>
                </a:prstGeom>
                <a:ln w="762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>
            <p:sp>
              <p:nvSpPr>
                <p:cNvPr id="20" name="円/楕円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4064" y="2170176"/>
                  <a:ext cx="720000" cy="7200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76200"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円/楕円 20"/>
                <p:cNvSpPr/>
                <p:nvPr/>
              </p:nvSpPr>
              <p:spPr>
                <a:xfrm>
                  <a:off x="4175760" y="2170176"/>
                  <a:ext cx="720000" cy="720000"/>
                </a:xfrm>
                <a:prstGeom prst="ellipse">
                  <a:avLst/>
                </a:prstGeom>
                <a:ln w="762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21" name="円/楕円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5760" y="2170176"/>
                  <a:ext cx="720000" cy="720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76200"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円/楕円 21"/>
                <p:cNvSpPr/>
                <p:nvPr/>
              </p:nvSpPr>
              <p:spPr>
                <a:xfrm>
                  <a:off x="2724912" y="2170176"/>
                  <a:ext cx="720000" cy="720000"/>
                </a:xfrm>
                <a:prstGeom prst="ellipse">
                  <a:avLst/>
                </a:prstGeom>
                <a:ln w="762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22" name="円/楕円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4912" y="2170176"/>
                  <a:ext cx="720000" cy="720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76200"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線コネクタ 22"/>
            <p:cNvCxnSpPr>
              <a:stCxn id="20" idx="6"/>
              <a:endCxn id="22" idx="2"/>
            </p:cNvCxnSpPr>
            <p:nvPr/>
          </p:nvCxnSpPr>
          <p:spPr>
            <a:xfrm>
              <a:off x="1994064" y="2530176"/>
              <a:ext cx="730848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22" idx="6"/>
              <a:endCxn id="21" idx="2"/>
            </p:cNvCxnSpPr>
            <p:nvPr/>
          </p:nvCxnSpPr>
          <p:spPr>
            <a:xfrm>
              <a:off x="3444912" y="2530176"/>
              <a:ext cx="720000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円/楕円 24"/>
                <p:cNvSpPr/>
                <p:nvPr/>
              </p:nvSpPr>
              <p:spPr>
                <a:xfrm>
                  <a:off x="1274064" y="3474720"/>
                  <a:ext cx="720000" cy="720000"/>
                </a:xfrm>
                <a:prstGeom prst="ellipse">
                  <a:avLst/>
                </a:prstGeom>
                <a:ln w="762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25" name="円/楕円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4064" y="3474720"/>
                  <a:ext cx="720000" cy="720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76200"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円/楕円 25"/>
                <p:cNvSpPr/>
                <p:nvPr/>
              </p:nvSpPr>
              <p:spPr>
                <a:xfrm>
                  <a:off x="4175760" y="3474720"/>
                  <a:ext cx="720000" cy="720000"/>
                </a:xfrm>
                <a:prstGeom prst="ellipse">
                  <a:avLst/>
                </a:prstGeom>
                <a:ln w="762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26" name="円/楕円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5760" y="3474720"/>
                  <a:ext cx="720000" cy="720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76200"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円/楕円 26"/>
                <p:cNvSpPr/>
                <p:nvPr/>
              </p:nvSpPr>
              <p:spPr>
                <a:xfrm>
                  <a:off x="2724912" y="3474720"/>
                  <a:ext cx="720000" cy="720000"/>
                </a:xfrm>
                <a:prstGeom prst="ellipse">
                  <a:avLst/>
                </a:prstGeom>
                <a:ln w="762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27" name="円/楕円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4912" y="3474720"/>
                  <a:ext cx="720000" cy="720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76200"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線コネクタ 27"/>
            <p:cNvCxnSpPr>
              <a:stCxn id="25" idx="6"/>
              <a:endCxn id="27" idx="2"/>
            </p:cNvCxnSpPr>
            <p:nvPr/>
          </p:nvCxnSpPr>
          <p:spPr>
            <a:xfrm>
              <a:off x="1994064" y="3834720"/>
              <a:ext cx="730848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>
              <a:stCxn id="27" idx="6"/>
              <a:endCxn id="26" idx="2"/>
            </p:cNvCxnSpPr>
            <p:nvPr/>
          </p:nvCxnSpPr>
          <p:spPr>
            <a:xfrm>
              <a:off x="3444912" y="3834720"/>
              <a:ext cx="720000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>
              <a:stCxn id="4" idx="4"/>
              <a:endCxn id="20" idx="0"/>
            </p:cNvCxnSpPr>
            <p:nvPr/>
          </p:nvCxnSpPr>
          <p:spPr>
            <a:xfrm>
              <a:off x="1634064" y="1585632"/>
              <a:ext cx="0" cy="58454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>
              <a:stCxn id="6" idx="4"/>
              <a:endCxn id="22" idx="0"/>
            </p:cNvCxnSpPr>
            <p:nvPr/>
          </p:nvCxnSpPr>
          <p:spPr>
            <a:xfrm>
              <a:off x="3084912" y="1585632"/>
              <a:ext cx="0" cy="58454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5" idx="4"/>
              <a:endCxn id="21" idx="0"/>
            </p:cNvCxnSpPr>
            <p:nvPr/>
          </p:nvCxnSpPr>
          <p:spPr>
            <a:xfrm>
              <a:off x="4535760" y="1585632"/>
              <a:ext cx="0" cy="58454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>
              <a:stCxn id="20" idx="4"/>
              <a:endCxn id="25" idx="0"/>
            </p:cNvCxnSpPr>
            <p:nvPr/>
          </p:nvCxnSpPr>
          <p:spPr>
            <a:xfrm>
              <a:off x="1634064" y="2890176"/>
              <a:ext cx="0" cy="58454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stCxn id="22" idx="4"/>
              <a:endCxn id="27" idx="0"/>
            </p:cNvCxnSpPr>
            <p:nvPr/>
          </p:nvCxnSpPr>
          <p:spPr>
            <a:xfrm>
              <a:off x="3084912" y="2890176"/>
              <a:ext cx="0" cy="58454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stCxn id="21" idx="4"/>
              <a:endCxn id="26" idx="0"/>
            </p:cNvCxnSpPr>
            <p:nvPr/>
          </p:nvCxnSpPr>
          <p:spPr>
            <a:xfrm>
              <a:off x="4535760" y="2890176"/>
              <a:ext cx="0" cy="58454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グループ化 71"/>
          <p:cNvGrpSpPr/>
          <p:nvPr/>
        </p:nvGrpSpPr>
        <p:grpSpPr>
          <a:xfrm>
            <a:off x="6852241" y="853440"/>
            <a:ext cx="4773168" cy="4535424"/>
            <a:chOff x="1274064" y="865632"/>
            <a:chExt cx="3621696" cy="3329088"/>
          </a:xfrm>
        </p:grpSpPr>
        <p:sp>
          <p:nvSpPr>
            <p:cNvPr id="73" name="円/楕円 72"/>
            <p:cNvSpPr/>
            <p:nvPr/>
          </p:nvSpPr>
          <p:spPr>
            <a:xfrm>
              <a:off x="1274064" y="865632"/>
              <a:ext cx="720000" cy="72000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円/楕円 73"/>
            <p:cNvSpPr/>
            <p:nvPr/>
          </p:nvSpPr>
          <p:spPr>
            <a:xfrm>
              <a:off x="4175760" y="865632"/>
              <a:ext cx="720000" cy="72000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円/楕円 74"/>
            <p:cNvSpPr/>
            <p:nvPr/>
          </p:nvSpPr>
          <p:spPr>
            <a:xfrm>
              <a:off x="2724912" y="865632"/>
              <a:ext cx="720000" cy="72000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6" name="直線コネクタ 75"/>
            <p:cNvCxnSpPr>
              <a:stCxn id="73" idx="6"/>
              <a:endCxn id="75" idx="2"/>
            </p:cNvCxnSpPr>
            <p:nvPr/>
          </p:nvCxnSpPr>
          <p:spPr>
            <a:xfrm>
              <a:off x="1994064" y="1225632"/>
              <a:ext cx="730848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>
              <a:stCxn id="75" idx="6"/>
              <a:endCxn id="74" idx="2"/>
            </p:cNvCxnSpPr>
            <p:nvPr/>
          </p:nvCxnSpPr>
          <p:spPr>
            <a:xfrm>
              <a:off x="3444912" y="1225632"/>
              <a:ext cx="720000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円/楕円 77"/>
            <p:cNvSpPr/>
            <p:nvPr/>
          </p:nvSpPr>
          <p:spPr>
            <a:xfrm>
              <a:off x="1274064" y="2170176"/>
              <a:ext cx="720000" cy="72000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/>
          </p:nvSpPr>
          <p:spPr>
            <a:xfrm>
              <a:off x="4175760" y="2170176"/>
              <a:ext cx="720000" cy="72000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/>
          </p:nvSpPr>
          <p:spPr>
            <a:xfrm>
              <a:off x="2724912" y="2170176"/>
              <a:ext cx="720000" cy="72000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/>
            <p:cNvCxnSpPr>
              <a:stCxn id="78" idx="6"/>
              <a:endCxn id="80" idx="2"/>
            </p:cNvCxnSpPr>
            <p:nvPr/>
          </p:nvCxnSpPr>
          <p:spPr>
            <a:xfrm>
              <a:off x="1994064" y="2530176"/>
              <a:ext cx="730848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>
              <a:stCxn id="80" idx="6"/>
              <a:endCxn id="79" idx="2"/>
            </p:cNvCxnSpPr>
            <p:nvPr/>
          </p:nvCxnSpPr>
          <p:spPr>
            <a:xfrm>
              <a:off x="3444912" y="2530176"/>
              <a:ext cx="720000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円/楕円 82"/>
            <p:cNvSpPr/>
            <p:nvPr/>
          </p:nvSpPr>
          <p:spPr>
            <a:xfrm>
              <a:off x="1274064" y="3474720"/>
              <a:ext cx="720000" cy="72000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/>
          </p:nvSpPr>
          <p:spPr>
            <a:xfrm>
              <a:off x="4175760" y="3474720"/>
              <a:ext cx="720000" cy="72000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円/楕円 84"/>
            <p:cNvSpPr/>
            <p:nvPr/>
          </p:nvSpPr>
          <p:spPr>
            <a:xfrm>
              <a:off x="2724912" y="3474720"/>
              <a:ext cx="720000" cy="72000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6" name="直線コネクタ 85"/>
            <p:cNvCxnSpPr>
              <a:stCxn id="83" idx="6"/>
              <a:endCxn id="85" idx="2"/>
            </p:cNvCxnSpPr>
            <p:nvPr/>
          </p:nvCxnSpPr>
          <p:spPr>
            <a:xfrm>
              <a:off x="1994064" y="3834720"/>
              <a:ext cx="730848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>
              <a:stCxn id="85" idx="6"/>
              <a:endCxn id="84" idx="2"/>
            </p:cNvCxnSpPr>
            <p:nvPr/>
          </p:nvCxnSpPr>
          <p:spPr>
            <a:xfrm>
              <a:off x="3444912" y="3834720"/>
              <a:ext cx="720000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>
              <a:stCxn id="73" idx="4"/>
              <a:endCxn id="78" idx="0"/>
            </p:cNvCxnSpPr>
            <p:nvPr/>
          </p:nvCxnSpPr>
          <p:spPr>
            <a:xfrm>
              <a:off x="1634064" y="1585632"/>
              <a:ext cx="0" cy="58454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>
              <a:stCxn id="74" idx="4"/>
              <a:endCxn id="79" idx="0"/>
            </p:cNvCxnSpPr>
            <p:nvPr/>
          </p:nvCxnSpPr>
          <p:spPr>
            <a:xfrm>
              <a:off x="4535760" y="1585632"/>
              <a:ext cx="0" cy="58454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>
              <a:stCxn id="78" idx="4"/>
              <a:endCxn id="83" idx="0"/>
            </p:cNvCxnSpPr>
            <p:nvPr/>
          </p:nvCxnSpPr>
          <p:spPr>
            <a:xfrm>
              <a:off x="1634064" y="2890176"/>
              <a:ext cx="0" cy="58454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>
              <a:stCxn id="79" idx="4"/>
              <a:endCxn id="84" idx="0"/>
            </p:cNvCxnSpPr>
            <p:nvPr/>
          </p:nvCxnSpPr>
          <p:spPr>
            <a:xfrm>
              <a:off x="4535760" y="2890176"/>
              <a:ext cx="0" cy="58454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テキスト ボックス 93"/>
          <p:cNvSpPr txBox="1"/>
          <p:nvPr/>
        </p:nvSpPr>
        <p:spPr>
          <a:xfrm>
            <a:off x="2419335" y="5475345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kumimoji="1" lang="ja-JP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8742535" y="5475345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kumimoji="1" lang="ja-JP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72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Cambria Math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4</cp:revision>
  <dcterms:created xsi:type="dcterms:W3CDTF">2019-02-18T08:43:20Z</dcterms:created>
  <dcterms:modified xsi:type="dcterms:W3CDTF">2019-02-18T09:15:36Z</dcterms:modified>
</cp:coreProperties>
</file>