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4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3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0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5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1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0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4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38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145100" y="4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5400" baseline="-25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945100" y="4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745100" y="4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145100" y="22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945100" y="22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745100" y="22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145100" y="40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945100" y="40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745100" y="4019506"/>
            <a:ext cx="1800000" cy="1800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89494" y="1016314"/>
                <a:ext cx="91121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94" y="1016314"/>
                <a:ext cx="911211" cy="6063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389494" y="1016314"/>
                <a:ext cx="91121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94" y="1016314"/>
                <a:ext cx="911211" cy="6063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89494" y="1016314"/>
                <a:ext cx="91121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94" y="1016314"/>
                <a:ext cx="911211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589494" y="2816314"/>
                <a:ext cx="92070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94" y="2816314"/>
                <a:ext cx="920701" cy="6063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389494" y="2816314"/>
                <a:ext cx="92070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94" y="2816314"/>
                <a:ext cx="920701" cy="6063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7189494" y="2816314"/>
                <a:ext cx="92070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94" y="2816314"/>
                <a:ext cx="920701" cy="6063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589494" y="4616314"/>
                <a:ext cx="92070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94" y="4616314"/>
                <a:ext cx="920701" cy="6063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89494" y="4616314"/>
                <a:ext cx="92070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94" y="4616314"/>
                <a:ext cx="920701" cy="6063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7189494" y="4616314"/>
                <a:ext cx="920701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94" y="4616314"/>
                <a:ext cx="920701" cy="6063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2019-02-18T09:06:58Z</dcterms:created>
  <dcterms:modified xsi:type="dcterms:W3CDTF">2019-02-18T09:23:07Z</dcterms:modified>
</cp:coreProperties>
</file>