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119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85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6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6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7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15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左中かっこ 226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2185464" y="459401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0" name="左中かっこ 226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375241" y="3808225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387930" y="746291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/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2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8" y="4463490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3" y="4926546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2999" y="3992660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0" y="4442697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682708" y="5374571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08" y="5631621"/>
                <a:ext cx="388432" cy="52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8" y="5631621"/>
                <a:ext cx="388432" cy="5231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383583" y="5633478"/>
                <a:ext cx="2358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83" y="5633478"/>
                <a:ext cx="235885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28471"/>
              </p:ext>
            </p:extLst>
          </p:nvPr>
        </p:nvGraphicFramePr>
        <p:xfrm>
          <a:off x="1532749" y="722540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/>
                <a:gridCol w="472015"/>
                <a:gridCol w="472015"/>
                <a:gridCol w="472015"/>
                <a:gridCol w="472015"/>
                <a:gridCol w="472015"/>
                <a:gridCol w="2304000"/>
                <a:gridCol w="472015"/>
                <a:gridCol w="472015"/>
                <a:gridCol w="472015"/>
                <a:gridCol w="472015"/>
                <a:gridCol w="472015"/>
                <a:gridCol w="472015"/>
                <a:gridCol w="472015"/>
                <a:gridCol w="1368000"/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25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11</cp:revision>
  <dcterms:created xsi:type="dcterms:W3CDTF">2019-02-01T05:53:08Z</dcterms:created>
  <dcterms:modified xsi:type="dcterms:W3CDTF">2019-02-20T07:36:11Z</dcterms:modified>
</cp:coreProperties>
</file>