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グループ化 918"/>
          <p:cNvGrpSpPr/>
          <p:nvPr/>
        </p:nvGrpSpPr>
        <p:grpSpPr>
          <a:xfrm>
            <a:off x="1555667" y="241516"/>
            <a:ext cx="9800296" cy="5755523"/>
            <a:chOff x="1695239" y="110887"/>
            <a:chExt cx="10040735" cy="6254866"/>
          </a:xfrm>
        </p:grpSpPr>
        <p:cxnSp>
          <p:nvCxnSpPr>
            <p:cNvPr id="513" name="直線コネクタ 512"/>
            <p:cNvCxnSpPr>
              <a:stCxn id="252" idx="6"/>
              <a:endCxn id="97" idx="2"/>
            </p:cNvCxnSpPr>
            <p:nvPr/>
          </p:nvCxnSpPr>
          <p:spPr>
            <a:xfrm>
              <a:off x="9471086" y="6185753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>
              <a:stCxn id="251" idx="6"/>
              <a:endCxn id="93" idx="2"/>
            </p:cNvCxnSpPr>
            <p:nvPr/>
          </p:nvCxnSpPr>
          <p:spPr>
            <a:xfrm>
              <a:off x="9462334" y="5651175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250" idx="6"/>
              <a:endCxn id="89" idx="2"/>
            </p:cNvCxnSpPr>
            <p:nvPr/>
          </p:nvCxnSpPr>
          <p:spPr>
            <a:xfrm>
              <a:off x="9471086" y="511659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>
              <a:stCxn id="249" idx="6"/>
              <a:endCxn id="85" idx="2"/>
            </p:cNvCxnSpPr>
            <p:nvPr/>
          </p:nvCxnSpPr>
          <p:spPr>
            <a:xfrm>
              <a:off x="9471086" y="4582019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03" idx="6"/>
              <a:endCxn id="77" idx="2"/>
            </p:cNvCxnSpPr>
            <p:nvPr/>
          </p:nvCxnSpPr>
          <p:spPr>
            <a:xfrm flipV="1">
              <a:off x="9471086" y="4040187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>
              <a:stCxn id="202" idx="6"/>
              <a:endCxn id="73" idx="2"/>
            </p:cNvCxnSpPr>
            <p:nvPr/>
          </p:nvCxnSpPr>
          <p:spPr>
            <a:xfrm flipV="1">
              <a:off x="9462334" y="3505609"/>
              <a:ext cx="1913640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stCxn id="201" idx="6"/>
              <a:endCxn id="69" idx="2"/>
            </p:cNvCxnSpPr>
            <p:nvPr/>
          </p:nvCxnSpPr>
          <p:spPr>
            <a:xfrm flipV="1">
              <a:off x="9471086" y="2971031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stCxn id="200" idx="6"/>
              <a:endCxn id="65" idx="2"/>
            </p:cNvCxnSpPr>
            <p:nvPr/>
          </p:nvCxnSpPr>
          <p:spPr>
            <a:xfrm flipV="1">
              <a:off x="9471086" y="2436453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2" idx="6"/>
              <a:endCxn id="57" idx="2"/>
            </p:cNvCxnSpPr>
            <p:nvPr/>
          </p:nvCxnSpPr>
          <p:spPr>
            <a:xfrm>
              <a:off x="9471086" y="1894621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stCxn id="41" idx="6"/>
              <a:endCxn id="53" idx="2"/>
            </p:cNvCxnSpPr>
            <p:nvPr/>
          </p:nvCxnSpPr>
          <p:spPr>
            <a:xfrm>
              <a:off x="9462334" y="1360043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stCxn id="40" idx="6"/>
              <a:endCxn id="49" idx="2"/>
            </p:cNvCxnSpPr>
            <p:nvPr/>
          </p:nvCxnSpPr>
          <p:spPr>
            <a:xfrm>
              <a:off x="9471086" y="825465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>
              <a:stCxn id="39" idx="6"/>
              <a:endCxn id="45" idx="2"/>
            </p:cNvCxnSpPr>
            <p:nvPr/>
          </p:nvCxnSpPr>
          <p:spPr>
            <a:xfrm>
              <a:off x="9471086" y="29088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>
              <a:stCxn id="435" idx="4"/>
              <a:endCxn id="456" idx="0"/>
            </p:cNvCxnSpPr>
            <p:nvPr/>
          </p:nvCxnSpPr>
          <p:spPr>
            <a:xfrm>
              <a:off x="230626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>
              <a:stCxn id="394" idx="4"/>
              <a:endCxn id="415" idx="0"/>
            </p:cNvCxnSpPr>
            <p:nvPr/>
          </p:nvCxnSpPr>
          <p:spPr>
            <a:xfrm>
              <a:off x="317837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44" idx="4"/>
              <a:endCxn id="96" idx="0"/>
            </p:cNvCxnSpPr>
            <p:nvPr/>
          </p:nvCxnSpPr>
          <p:spPr>
            <a:xfrm>
              <a:off x="1113055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36" idx="4"/>
              <a:endCxn id="94" idx="0"/>
            </p:cNvCxnSpPr>
            <p:nvPr/>
          </p:nvCxnSpPr>
          <p:spPr>
            <a:xfrm>
              <a:off x="9716502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43" idx="4"/>
              <a:endCxn id="95" idx="0"/>
            </p:cNvCxnSpPr>
            <p:nvPr/>
          </p:nvCxnSpPr>
          <p:spPr>
            <a:xfrm>
              <a:off x="1014191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30" idx="4"/>
              <a:endCxn id="299" idx="0"/>
            </p:cNvCxnSpPr>
            <p:nvPr/>
          </p:nvCxnSpPr>
          <p:spPr>
            <a:xfrm>
              <a:off x="274399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>
              <a:stCxn id="98" idx="4"/>
              <a:endCxn id="301" idx="0"/>
            </p:cNvCxnSpPr>
            <p:nvPr/>
          </p:nvCxnSpPr>
          <p:spPr>
            <a:xfrm>
              <a:off x="490759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99" idx="4"/>
              <a:endCxn id="302" idx="0"/>
            </p:cNvCxnSpPr>
            <p:nvPr/>
          </p:nvCxnSpPr>
          <p:spPr>
            <a:xfrm>
              <a:off x="447321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16" idx="4"/>
              <a:endCxn id="296" idx="0"/>
            </p:cNvCxnSpPr>
            <p:nvPr/>
          </p:nvCxnSpPr>
          <p:spPr>
            <a:xfrm>
              <a:off x="403548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2" idx="4"/>
              <a:endCxn id="297" idx="0"/>
            </p:cNvCxnSpPr>
            <p:nvPr/>
          </p:nvCxnSpPr>
          <p:spPr>
            <a:xfrm>
              <a:off x="360693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65" idx="6"/>
              <a:endCxn id="98" idx="2"/>
            </p:cNvCxnSpPr>
            <p:nvPr/>
          </p:nvCxnSpPr>
          <p:spPr>
            <a:xfrm>
              <a:off x="2055239" y="2908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66" idx="6"/>
              <a:endCxn id="287" idx="2"/>
            </p:cNvCxnSpPr>
            <p:nvPr/>
          </p:nvCxnSpPr>
          <p:spPr>
            <a:xfrm>
              <a:off x="2055239" y="82546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>
              <a:stCxn id="367" idx="6"/>
              <a:endCxn id="294" idx="2"/>
            </p:cNvCxnSpPr>
            <p:nvPr/>
          </p:nvCxnSpPr>
          <p:spPr>
            <a:xfrm>
              <a:off x="2055239" y="136004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stCxn id="368" idx="6"/>
              <a:endCxn id="301" idx="2"/>
            </p:cNvCxnSpPr>
            <p:nvPr/>
          </p:nvCxnSpPr>
          <p:spPr>
            <a:xfrm>
              <a:off x="2055239" y="189462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>
              <a:stCxn id="21" idx="6"/>
              <a:endCxn id="39" idx="2"/>
            </p:cNvCxnSpPr>
            <p:nvPr/>
          </p:nvCxnSpPr>
          <p:spPr>
            <a:xfrm>
              <a:off x="6037711" y="29088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58" idx="6"/>
              <a:endCxn id="40" idx="2"/>
            </p:cNvCxnSpPr>
            <p:nvPr/>
          </p:nvCxnSpPr>
          <p:spPr>
            <a:xfrm>
              <a:off x="6037711" y="82546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60" idx="6"/>
              <a:endCxn id="41" idx="2"/>
            </p:cNvCxnSpPr>
            <p:nvPr/>
          </p:nvCxnSpPr>
          <p:spPr>
            <a:xfrm>
              <a:off x="6037711" y="1360043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62" idx="6"/>
              <a:endCxn id="42" idx="2"/>
            </p:cNvCxnSpPr>
            <p:nvPr/>
          </p:nvCxnSpPr>
          <p:spPr>
            <a:xfrm>
              <a:off x="6037711" y="1894621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20" idx="4"/>
              <a:endCxn id="161" idx="0"/>
            </p:cNvCxnSpPr>
            <p:nvPr/>
          </p:nvCxnSpPr>
          <p:spPr>
            <a:xfrm>
              <a:off x="629209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21" idx="4"/>
              <a:endCxn id="162" idx="0"/>
            </p:cNvCxnSpPr>
            <p:nvPr/>
          </p:nvCxnSpPr>
          <p:spPr>
            <a:xfrm>
              <a:off x="585771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stCxn id="15" idx="4"/>
              <a:endCxn id="153" idx="0"/>
            </p:cNvCxnSpPr>
            <p:nvPr/>
          </p:nvCxnSpPr>
          <p:spPr>
            <a:xfrm>
              <a:off x="6717512" y="470887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39" idx="4"/>
              <a:endCxn id="42" idx="0"/>
            </p:cNvCxnSpPr>
            <p:nvPr/>
          </p:nvCxnSpPr>
          <p:spPr>
            <a:xfrm>
              <a:off x="929108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27" idx="4"/>
              <a:endCxn id="112" idx="0"/>
            </p:cNvCxnSpPr>
            <p:nvPr/>
          </p:nvCxnSpPr>
          <p:spPr>
            <a:xfrm>
              <a:off x="886567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45" idx="4"/>
              <a:endCxn id="97" idx="0"/>
            </p:cNvCxnSpPr>
            <p:nvPr/>
          </p:nvCxnSpPr>
          <p:spPr>
            <a:xfrm>
              <a:off x="11555974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537512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855487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834838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112096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677711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26931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406282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98375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68567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868567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868567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56399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8260254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26267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971897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536502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111086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9111086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102334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9111086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996191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95055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375974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9536502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996191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095055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75974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9536502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996191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95055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75974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9536502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996191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095055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1375974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9536502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996191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5055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1375974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9536502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996191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095055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1375974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9536502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996191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095055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375974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9536502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996191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95055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1375974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9536502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996191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095055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375974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9536502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996191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095055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1375974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536502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996191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095055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1375974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9536502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996191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095055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375974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4727595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93210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868567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endCxn id="136" idx="0"/>
            </p:cNvCxnSpPr>
            <p:nvPr/>
          </p:nvCxnSpPr>
          <p:spPr>
            <a:xfrm>
              <a:off x="8014838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133"/>
            <p:cNvSpPr/>
            <p:nvPr/>
          </p:nvSpPr>
          <p:spPr>
            <a:xfrm>
              <a:off x="783483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83483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34838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endCxn id="140" idx="0"/>
            </p:cNvCxnSpPr>
            <p:nvPr/>
          </p:nvCxnSpPr>
          <p:spPr>
            <a:xfrm>
              <a:off x="715189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円/楕円 137"/>
            <p:cNvSpPr/>
            <p:nvPr/>
          </p:nvSpPr>
          <p:spPr>
            <a:xfrm>
              <a:off x="6971897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6971897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971897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>
              <a:endCxn id="144" idx="0"/>
            </p:cNvCxnSpPr>
            <p:nvPr/>
          </p:nvCxnSpPr>
          <p:spPr>
            <a:xfrm>
              <a:off x="758942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7409423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400671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409423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50" idx="0"/>
            </p:cNvCxnSpPr>
            <p:nvPr/>
          </p:nvCxnSpPr>
          <p:spPr>
            <a:xfrm>
              <a:off x="844025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8260253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8251501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8260253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543124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534372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6543124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112096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677711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6112096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677711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6112096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5677711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/>
            <p:cNvCxnSpPr>
              <a:stCxn id="193" idx="6"/>
              <a:endCxn id="200" idx="2"/>
            </p:cNvCxnSpPr>
            <p:nvPr/>
          </p:nvCxnSpPr>
          <p:spPr>
            <a:xfrm>
              <a:off x="6037711" y="243828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stCxn id="225" idx="6"/>
              <a:endCxn id="201" idx="2"/>
            </p:cNvCxnSpPr>
            <p:nvPr/>
          </p:nvCxnSpPr>
          <p:spPr>
            <a:xfrm>
              <a:off x="6037711" y="297286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>
              <a:stCxn id="227" idx="6"/>
              <a:endCxn id="202" idx="2"/>
            </p:cNvCxnSpPr>
            <p:nvPr/>
          </p:nvCxnSpPr>
          <p:spPr>
            <a:xfrm>
              <a:off x="6037711" y="3507441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>
              <a:stCxn id="229" idx="6"/>
              <a:endCxn id="203" idx="2"/>
            </p:cNvCxnSpPr>
            <p:nvPr/>
          </p:nvCxnSpPr>
          <p:spPr>
            <a:xfrm>
              <a:off x="6037711" y="404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192" idx="4"/>
              <a:endCxn id="228" idx="0"/>
            </p:cNvCxnSpPr>
            <p:nvPr/>
          </p:nvCxnSpPr>
          <p:spPr>
            <a:xfrm>
              <a:off x="629209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93" idx="4"/>
              <a:endCxn id="229" idx="0"/>
            </p:cNvCxnSpPr>
            <p:nvPr/>
          </p:nvCxnSpPr>
          <p:spPr>
            <a:xfrm>
              <a:off x="5857711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90" idx="4"/>
              <a:endCxn id="223" idx="0"/>
            </p:cNvCxnSpPr>
            <p:nvPr/>
          </p:nvCxnSpPr>
          <p:spPr>
            <a:xfrm>
              <a:off x="6717512" y="2618285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>
              <a:stCxn id="200" idx="4"/>
              <a:endCxn id="203" idx="0"/>
            </p:cNvCxnSpPr>
            <p:nvPr/>
          </p:nvCxnSpPr>
          <p:spPr>
            <a:xfrm>
              <a:off x="929108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>
              <a:stCxn id="195" idx="4"/>
              <a:endCxn id="204" idx="0"/>
            </p:cNvCxnSpPr>
            <p:nvPr/>
          </p:nvCxnSpPr>
          <p:spPr>
            <a:xfrm>
              <a:off x="8865670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円/楕円 189"/>
            <p:cNvSpPr/>
            <p:nvPr/>
          </p:nvSpPr>
          <p:spPr>
            <a:xfrm>
              <a:off x="6537512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834838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6112096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5677711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406282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685670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685670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685670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260254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6971897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9111086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9111086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9102334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9111086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8685670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5" name="直線コネクタ 204"/>
            <p:cNvCxnSpPr>
              <a:endCxn id="208" idx="0"/>
            </p:cNvCxnSpPr>
            <p:nvPr/>
          </p:nvCxnSpPr>
          <p:spPr>
            <a:xfrm>
              <a:off x="8014838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円/楕円 205"/>
            <p:cNvSpPr/>
            <p:nvPr/>
          </p:nvSpPr>
          <p:spPr>
            <a:xfrm>
              <a:off x="7834838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7834838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7834838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9" name="直線コネクタ 208"/>
            <p:cNvCxnSpPr>
              <a:endCxn id="212" idx="0"/>
            </p:cNvCxnSpPr>
            <p:nvPr/>
          </p:nvCxnSpPr>
          <p:spPr>
            <a:xfrm>
              <a:off x="7151897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円/楕円 209"/>
            <p:cNvSpPr/>
            <p:nvPr/>
          </p:nvSpPr>
          <p:spPr>
            <a:xfrm>
              <a:off x="6971897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/>
            <p:cNvSpPr/>
            <p:nvPr/>
          </p:nvSpPr>
          <p:spPr>
            <a:xfrm>
              <a:off x="6971897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/>
            <p:cNvSpPr/>
            <p:nvPr/>
          </p:nvSpPr>
          <p:spPr>
            <a:xfrm>
              <a:off x="6971897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6" idx="0"/>
            </p:cNvCxnSpPr>
            <p:nvPr/>
          </p:nvCxnSpPr>
          <p:spPr>
            <a:xfrm>
              <a:off x="758942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円/楕円 213"/>
            <p:cNvSpPr/>
            <p:nvPr/>
          </p:nvSpPr>
          <p:spPr>
            <a:xfrm>
              <a:off x="7409423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>
              <a:off x="7400671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7409423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コネクタ 216"/>
            <p:cNvCxnSpPr>
              <a:endCxn id="220" idx="0"/>
            </p:cNvCxnSpPr>
            <p:nvPr/>
          </p:nvCxnSpPr>
          <p:spPr>
            <a:xfrm>
              <a:off x="844025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円/楕円 217"/>
            <p:cNvSpPr/>
            <p:nvPr/>
          </p:nvSpPr>
          <p:spPr>
            <a:xfrm>
              <a:off x="8260253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8251501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8260253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>
              <a:off x="6543124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6534372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6543124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>
              <a:off x="6112096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5677711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6112096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5677711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6112096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5677711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/>
            <p:cNvCxnSpPr>
              <a:stCxn id="242" idx="6"/>
              <a:endCxn id="249" idx="2"/>
            </p:cNvCxnSpPr>
            <p:nvPr/>
          </p:nvCxnSpPr>
          <p:spPr>
            <a:xfrm>
              <a:off x="6037711" y="458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274" idx="6"/>
              <a:endCxn id="250" idx="2"/>
            </p:cNvCxnSpPr>
            <p:nvPr/>
          </p:nvCxnSpPr>
          <p:spPr>
            <a:xfrm>
              <a:off x="6037711" y="511659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>
              <a:stCxn id="276" idx="6"/>
              <a:endCxn id="251" idx="2"/>
            </p:cNvCxnSpPr>
            <p:nvPr/>
          </p:nvCxnSpPr>
          <p:spPr>
            <a:xfrm>
              <a:off x="6037711" y="5651175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278" idx="6"/>
              <a:endCxn id="252" idx="2"/>
            </p:cNvCxnSpPr>
            <p:nvPr/>
          </p:nvCxnSpPr>
          <p:spPr>
            <a:xfrm>
              <a:off x="6037711" y="618575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241" idx="4"/>
              <a:endCxn id="277" idx="0"/>
            </p:cNvCxnSpPr>
            <p:nvPr/>
          </p:nvCxnSpPr>
          <p:spPr>
            <a:xfrm>
              <a:off x="629209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>
              <a:stCxn id="242" idx="4"/>
              <a:endCxn id="278" idx="0"/>
            </p:cNvCxnSpPr>
            <p:nvPr/>
          </p:nvCxnSpPr>
          <p:spPr>
            <a:xfrm>
              <a:off x="585771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>
              <a:stCxn id="239" idx="4"/>
              <a:endCxn id="272" idx="0"/>
            </p:cNvCxnSpPr>
            <p:nvPr/>
          </p:nvCxnSpPr>
          <p:spPr>
            <a:xfrm>
              <a:off x="6717512" y="4762019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>
              <a:stCxn id="249" idx="4"/>
              <a:endCxn id="252" idx="0"/>
            </p:cNvCxnSpPr>
            <p:nvPr/>
          </p:nvCxnSpPr>
          <p:spPr>
            <a:xfrm>
              <a:off x="929108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244" idx="4"/>
              <a:endCxn id="253" idx="0"/>
            </p:cNvCxnSpPr>
            <p:nvPr/>
          </p:nvCxnSpPr>
          <p:spPr>
            <a:xfrm>
              <a:off x="886567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円/楕円 238"/>
            <p:cNvSpPr/>
            <p:nvPr/>
          </p:nvSpPr>
          <p:spPr>
            <a:xfrm>
              <a:off x="6537512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7834838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6112096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5677711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7406282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68567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68567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68567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8260254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6971897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9111086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9111086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9102334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9111086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68567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>
              <a:endCxn id="257" idx="0"/>
            </p:cNvCxnSpPr>
            <p:nvPr/>
          </p:nvCxnSpPr>
          <p:spPr>
            <a:xfrm>
              <a:off x="8014838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783483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783483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7834838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8" name="直線コネクタ 257"/>
            <p:cNvCxnSpPr>
              <a:endCxn id="261" idx="0"/>
            </p:cNvCxnSpPr>
            <p:nvPr/>
          </p:nvCxnSpPr>
          <p:spPr>
            <a:xfrm>
              <a:off x="715189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円/楕円 258"/>
            <p:cNvSpPr/>
            <p:nvPr/>
          </p:nvSpPr>
          <p:spPr>
            <a:xfrm>
              <a:off x="6971897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971897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6971897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>
              <a:endCxn id="265" idx="0"/>
            </p:cNvCxnSpPr>
            <p:nvPr/>
          </p:nvCxnSpPr>
          <p:spPr>
            <a:xfrm>
              <a:off x="758942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/>
            <p:nvPr/>
          </p:nvSpPr>
          <p:spPr>
            <a:xfrm>
              <a:off x="7409423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7400671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7409423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6" name="直線コネクタ 265"/>
            <p:cNvCxnSpPr>
              <a:endCxn id="269" idx="0"/>
            </p:cNvCxnSpPr>
            <p:nvPr/>
          </p:nvCxnSpPr>
          <p:spPr>
            <a:xfrm>
              <a:off x="844025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円/楕円 266"/>
            <p:cNvSpPr/>
            <p:nvPr/>
          </p:nvSpPr>
          <p:spPr>
            <a:xfrm>
              <a:off x="8260253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8251501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8260253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6543124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6534372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6543124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6112096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5677711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6112096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5677711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6112096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5677711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855487" y="64546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3426931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998375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563990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126267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727595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29321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855487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426931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98375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563990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126267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4727595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429321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3855487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426931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2998375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56399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126267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4727595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4293210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2" name="直線コネクタ 331"/>
            <p:cNvCxnSpPr>
              <a:stCxn id="33" idx="4"/>
              <a:endCxn id="300" idx="0"/>
            </p:cNvCxnSpPr>
            <p:nvPr/>
          </p:nvCxnSpPr>
          <p:spPr>
            <a:xfrm>
              <a:off x="230626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4" idx="4"/>
              <a:endCxn id="298" idx="0"/>
            </p:cNvCxnSpPr>
            <p:nvPr/>
          </p:nvCxnSpPr>
          <p:spPr>
            <a:xfrm>
              <a:off x="317837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>
              <a:stCxn id="365" idx="4"/>
              <a:endCxn id="376" idx="0"/>
            </p:cNvCxnSpPr>
            <p:nvPr/>
          </p:nvCxnSpPr>
          <p:spPr>
            <a:xfrm>
              <a:off x="1875239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/>
            <p:nvPr/>
          </p:nvSpPr>
          <p:spPr>
            <a:xfrm>
              <a:off x="1695239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1695239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1695239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1695239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1695239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1695239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1695239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1695239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1695239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1695239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1695239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1695239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直線コネクタ 382"/>
            <p:cNvCxnSpPr>
              <a:stCxn id="395" idx="4"/>
              <a:endCxn id="416" idx="0"/>
            </p:cNvCxnSpPr>
            <p:nvPr/>
          </p:nvCxnSpPr>
          <p:spPr>
            <a:xfrm>
              <a:off x="274399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397" idx="4"/>
              <a:endCxn id="418" idx="0"/>
            </p:cNvCxnSpPr>
            <p:nvPr/>
          </p:nvCxnSpPr>
          <p:spPr>
            <a:xfrm>
              <a:off x="490759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>
              <a:stCxn id="398" idx="4"/>
              <a:endCxn id="419" idx="0"/>
            </p:cNvCxnSpPr>
            <p:nvPr/>
          </p:nvCxnSpPr>
          <p:spPr>
            <a:xfrm>
              <a:off x="447321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92" idx="4"/>
              <a:endCxn id="413" idx="0"/>
            </p:cNvCxnSpPr>
            <p:nvPr/>
          </p:nvCxnSpPr>
          <p:spPr>
            <a:xfrm>
              <a:off x="403548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393" idx="4"/>
              <a:endCxn id="414" idx="0"/>
            </p:cNvCxnSpPr>
            <p:nvPr/>
          </p:nvCxnSpPr>
          <p:spPr>
            <a:xfrm>
              <a:off x="3606931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>
              <a:endCxn id="397" idx="2"/>
            </p:cNvCxnSpPr>
            <p:nvPr/>
          </p:nvCxnSpPr>
          <p:spPr>
            <a:xfrm>
              <a:off x="2055239" y="24364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>
              <a:endCxn id="404" idx="2"/>
            </p:cNvCxnSpPr>
            <p:nvPr/>
          </p:nvCxnSpPr>
          <p:spPr>
            <a:xfrm>
              <a:off x="2055239" y="297103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endCxn id="411" idx="2"/>
            </p:cNvCxnSpPr>
            <p:nvPr/>
          </p:nvCxnSpPr>
          <p:spPr>
            <a:xfrm>
              <a:off x="2055239" y="350560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>
              <a:endCxn id="418" idx="2"/>
            </p:cNvCxnSpPr>
            <p:nvPr/>
          </p:nvCxnSpPr>
          <p:spPr>
            <a:xfrm>
              <a:off x="2055239" y="40401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円/楕円 391"/>
            <p:cNvSpPr/>
            <p:nvPr/>
          </p:nvSpPr>
          <p:spPr>
            <a:xfrm>
              <a:off x="385548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/>
            <p:cNvSpPr/>
            <p:nvPr/>
          </p:nvSpPr>
          <p:spPr>
            <a:xfrm>
              <a:off x="3426931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円/楕円 393"/>
            <p:cNvSpPr/>
            <p:nvPr/>
          </p:nvSpPr>
          <p:spPr>
            <a:xfrm>
              <a:off x="2998375" y="22564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円/楕円 394"/>
            <p:cNvSpPr/>
            <p:nvPr/>
          </p:nvSpPr>
          <p:spPr>
            <a:xfrm>
              <a:off x="2563990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円/楕円 395"/>
            <p:cNvSpPr/>
            <p:nvPr/>
          </p:nvSpPr>
          <p:spPr>
            <a:xfrm>
              <a:off x="212626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円/楕円 396"/>
            <p:cNvSpPr/>
            <p:nvPr/>
          </p:nvSpPr>
          <p:spPr>
            <a:xfrm>
              <a:off x="4727595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円/楕円 397"/>
            <p:cNvSpPr/>
            <p:nvPr/>
          </p:nvSpPr>
          <p:spPr>
            <a:xfrm>
              <a:off x="4293210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円/楕円 398"/>
            <p:cNvSpPr/>
            <p:nvPr/>
          </p:nvSpPr>
          <p:spPr>
            <a:xfrm>
              <a:off x="385548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426931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2998375" y="2791031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2563990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212626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円/楕円 403"/>
            <p:cNvSpPr/>
            <p:nvPr/>
          </p:nvSpPr>
          <p:spPr>
            <a:xfrm>
              <a:off x="4727595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円/楕円 404"/>
            <p:cNvSpPr/>
            <p:nvPr/>
          </p:nvSpPr>
          <p:spPr>
            <a:xfrm>
              <a:off x="4293210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円/楕円 405"/>
            <p:cNvSpPr/>
            <p:nvPr/>
          </p:nvSpPr>
          <p:spPr>
            <a:xfrm>
              <a:off x="385548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円/楕円 406"/>
            <p:cNvSpPr/>
            <p:nvPr/>
          </p:nvSpPr>
          <p:spPr>
            <a:xfrm>
              <a:off x="3426931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円/楕円 407"/>
            <p:cNvSpPr/>
            <p:nvPr/>
          </p:nvSpPr>
          <p:spPr>
            <a:xfrm>
              <a:off x="2998375" y="332560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円/楕円 408"/>
            <p:cNvSpPr/>
            <p:nvPr/>
          </p:nvSpPr>
          <p:spPr>
            <a:xfrm>
              <a:off x="2563990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円/楕円 409"/>
            <p:cNvSpPr/>
            <p:nvPr/>
          </p:nvSpPr>
          <p:spPr>
            <a:xfrm>
              <a:off x="212626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/楕円 410"/>
            <p:cNvSpPr/>
            <p:nvPr/>
          </p:nvSpPr>
          <p:spPr>
            <a:xfrm>
              <a:off x="4727595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/楕円 411"/>
            <p:cNvSpPr/>
            <p:nvPr/>
          </p:nvSpPr>
          <p:spPr>
            <a:xfrm>
              <a:off x="4293210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円/楕円 412"/>
            <p:cNvSpPr/>
            <p:nvPr/>
          </p:nvSpPr>
          <p:spPr>
            <a:xfrm>
              <a:off x="385548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円/楕円 413"/>
            <p:cNvSpPr/>
            <p:nvPr/>
          </p:nvSpPr>
          <p:spPr>
            <a:xfrm>
              <a:off x="3426931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円/楕円 414"/>
            <p:cNvSpPr/>
            <p:nvPr/>
          </p:nvSpPr>
          <p:spPr>
            <a:xfrm>
              <a:off x="2998375" y="386018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円/楕円 415"/>
            <p:cNvSpPr/>
            <p:nvPr/>
          </p:nvSpPr>
          <p:spPr>
            <a:xfrm>
              <a:off x="2563990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円/楕円 416"/>
            <p:cNvSpPr/>
            <p:nvPr/>
          </p:nvSpPr>
          <p:spPr>
            <a:xfrm>
              <a:off x="212626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円/楕円 417"/>
            <p:cNvSpPr/>
            <p:nvPr/>
          </p:nvSpPr>
          <p:spPr>
            <a:xfrm>
              <a:off x="4727595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円/楕円 418"/>
            <p:cNvSpPr/>
            <p:nvPr/>
          </p:nvSpPr>
          <p:spPr>
            <a:xfrm>
              <a:off x="4293210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0" name="直線コネクタ 419"/>
            <p:cNvCxnSpPr>
              <a:stCxn id="396" idx="4"/>
              <a:endCxn id="417" idx="0"/>
            </p:cNvCxnSpPr>
            <p:nvPr/>
          </p:nvCxnSpPr>
          <p:spPr>
            <a:xfrm>
              <a:off x="230626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>
              <a:stCxn id="434" idx="4"/>
              <a:endCxn id="455" idx="0"/>
            </p:cNvCxnSpPr>
            <p:nvPr/>
          </p:nvCxnSpPr>
          <p:spPr>
            <a:xfrm>
              <a:off x="274399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>
              <a:stCxn id="436" idx="4"/>
              <a:endCxn id="457" idx="0"/>
            </p:cNvCxnSpPr>
            <p:nvPr/>
          </p:nvCxnSpPr>
          <p:spPr>
            <a:xfrm>
              <a:off x="490759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>
              <a:stCxn id="437" idx="4"/>
              <a:endCxn id="458" idx="0"/>
            </p:cNvCxnSpPr>
            <p:nvPr/>
          </p:nvCxnSpPr>
          <p:spPr>
            <a:xfrm>
              <a:off x="447321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>
              <a:stCxn id="431" idx="4"/>
              <a:endCxn id="452" idx="0"/>
            </p:cNvCxnSpPr>
            <p:nvPr/>
          </p:nvCxnSpPr>
          <p:spPr>
            <a:xfrm>
              <a:off x="403548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32" idx="4"/>
              <a:endCxn id="453" idx="0"/>
            </p:cNvCxnSpPr>
            <p:nvPr/>
          </p:nvCxnSpPr>
          <p:spPr>
            <a:xfrm>
              <a:off x="360693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36" idx="2"/>
            </p:cNvCxnSpPr>
            <p:nvPr/>
          </p:nvCxnSpPr>
          <p:spPr>
            <a:xfrm>
              <a:off x="2055239" y="458201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>
              <a:endCxn id="443" idx="2"/>
            </p:cNvCxnSpPr>
            <p:nvPr/>
          </p:nvCxnSpPr>
          <p:spPr>
            <a:xfrm>
              <a:off x="2055239" y="511659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>
              <a:endCxn id="450" idx="2"/>
            </p:cNvCxnSpPr>
            <p:nvPr/>
          </p:nvCxnSpPr>
          <p:spPr>
            <a:xfrm>
              <a:off x="2055239" y="565117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>
              <a:endCxn id="457" idx="2"/>
            </p:cNvCxnSpPr>
            <p:nvPr/>
          </p:nvCxnSpPr>
          <p:spPr>
            <a:xfrm>
              <a:off x="2055239" y="61857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円/楕円 430"/>
            <p:cNvSpPr/>
            <p:nvPr/>
          </p:nvSpPr>
          <p:spPr>
            <a:xfrm>
              <a:off x="3855487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3426931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2998375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256399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2126267" y="440201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4727595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4293210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3855487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3426931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2998375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2563990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2126267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4727595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429321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3855487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3426931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998375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563990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126267" y="547117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4727595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429321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855487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426931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998375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256399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126267" y="60057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4727595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4293210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0" name="直線コネクタ 459"/>
            <p:cNvCxnSpPr>
              <a:stCxn id="433" idx="4"/>
              <a:endCxn id="454" idx="0"/>
            </p:cNvCxnSpPr>
            <p:nvPr/>
          </p:nvCxnSpPr>
          <p:spPr>
            <a:xfrm>
              <a:off x="317837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グループ化 471"/>
            <p:cNvGrpSpPr/>
            <p:nvPr/>
          </p:nvGrpSpPr>
          <p:grpSpPr>
            <a:xfrm>
              <a:off x="10464522" y="200887"/>
              <a:ext cx="360674" cy="180000"/>
              <a:chOff x="4462667" y="581891"/>
              <a:chExt cx="501219" cy="190005"/>
            </a:xfrm>
          </p:grpSpPr>
          <p:sp>
            <p:nvSpPr>
              <p:cNvPr id="471" name="正方形/長方形 47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0" name="グループ化 4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467" name="円/楕円 466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円/楕円 467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円/楕円 468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23" name="グループ化 522"/>
            <p:cNvGrpSpPr/>
            <p:nvPr/>
          </p:nvGrpSpPr>
          <p:grpSpPr>
            <a:xfrm>
              <a:off x="10464522" y="735465"/>
              <a:ext cx="360674" cy="180000"/>
              <a:chOff x="4462667" y="581891"/>
              <a:chExt cx="501219" cy="190005"/>
            </a:xfrm>
          </p:grpSpPr>
          <p:sp>
            <p:nvSpPr>
              <p:cNvPr id="524" name="正方形/長方形 5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5" name="グループ化 5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26" name="円/楕円 5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7" name="円/楕円 5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8" name="円/楕円 5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0" name="グループ化 529"/>
            <p:cNvGrpSpPr/>
            <p:nvPr/>
          </p:nvGrpSpPr>
          <p:grpSpPr>
            <a:xfrm>
              <a:off x="10464522" y="1277297"/>
              <a:ext cx="360674" cy="180000"/>
              <a:chOff x="4462667" y="581891"/>
              <a:chExt cx="501219" cy="190005"/>
            </a:xfrm>
          </p:grpSpPr>
          <p:sp>
            <p:nvSpPr>
              <p:cNvPr id="531" name="正方形/長方形 53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2" name="グループ化 53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3" name="円/楕円 53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4" name="円/楕円 53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5" name="円/楕円 53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6" name="グループ化 535"/>
            <p:cNvGrpSpPr/>
            <p:nvPr/>
          </p:nvGrpSpPr>
          <p:grpSpPr>
            <a:xfrm>
              <a:off x="10464522" y="1811875"/>
              <a:ext cx="360674" cy="180000"/>
              <a:chOff x="4462667" y="581891"/>
              <a:chExt cx="501219" cy="190005"/>
            </a:xfrm>
          </p:grpSpPr>
          <p:sp>
            <p:nvSpPr>
              <p:cNvPr id="537" name="正方形/長方形 536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8" name="グループ化 537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9" name="円/楕円 538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0" name="円/楕円 539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1" name="円/楕円 540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2" name="グループ化 541"/>
            <p:cNvGrpSpPr/>
            <p:nvPr/>
          </p:nvGrpSpPr>
          <p:grpSpPr>
            <a:xfrm>
              <a:off x="10464522" y="2349726"/>
              <a:ext cx="360674" cy="180000"/>
              <a:chOff x="4462667" y="581891"/>
              <a:chExt cx="501219" cy="190005"/>
            </a:xfrm>
          </p:grpSpPr>
          <p:sp>
            <p:nvSpPr>
              <p:cNvPr id="543" name="正方形/長方形 542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4" name="グループ化 543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45" name="円/楕円 544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6" name="円/楕円 545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円/楕円 546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8" name="グループ化 547"/>
            <p:cNvGrpSpPr/>
            <p:nvPr/>
          </p:nvGrpSpPr>
          <p:grpSpPr>
            <a:xfrm>
              <a:off x="10464522" y="2884304"/>
              <a:ext cx="360674" cy="180000"/>
              <a:chOff x="4462667" y="581891"/>
              <a:chExt cx="501219" cy="190005"/>
            </a:xfrm>
          </p:grpSpPr>
          <p:sp>
            <p:nvSpPr>
              <p:cNvPr id="549" name="正方形/長方形 5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0" name="グループ化 5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1" name="円/楕円 5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円/楕円 5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円/楕円 5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55" name="グループ化 554"/>
            <p:cNvGrpSpPr/>
            <p:nvPr/>
          </p:nvGrpSpPr>
          <p:grpSpPr>
            <a:xfrm>
              <a:off x="10464522" y="3418881"/>
              <a:ext cx="360674" cy="180000"/>
              <a:chOff x="4462667" y="581891"/>
              <a:chExt cx="501219" cy="190005"/>
            </a:xfrm>
          </p:grpSpPr>
          <p:sp>
            <p:nvSpPr>
              <p:cNvPr id="556" name="正方形/長方形 5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7" name="グループ化 5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8" name="円/楕円 5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円/楕円 5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円/楕円 5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1" name="グループ化 560"/>
            <p:cNvGrpSpPr/>
            <p:nvPr/>
          </p:nvGrpSpPr>
          <p:grpSpPr>
            <a:xfrm>
              <a:off x="10464522" y="3953459"/>
              <a:ext cx="360674" cy="180000"/>
              <a:chOff x="4462667" y="581891"/>
              <a:chExt cx="501219" cy="190005"/>
            </a:xfrm>
          </p:grpSpPr>
          <p:sp>
            <p:nvSpPr>
              <p:cNvPr id="562" name="正方形/長方形 5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3" name="グループ化 5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64" name="円/楕円 5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円/楕円 5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円/楕円 5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7" name="グループ化 566"/>
            <p:cNvGrpSpPr/>
            <p:nvPr/>
          </p:nvGrpSpPr>
          <p:grpSpPr>
            <a:xfrm>
              <a:off x="10464522" y="4492019"/>
              <a:ext cx="360674" cy="180000"/>
              <a:chOff x="4462667" y="581891"/>
              <a:chExt cx="501219" cy="190005"/>
            </a:xfrm>
          </p:grpSpPr>
          <p:sp>
            <p:nvSpPr>
              <p:cNvPr id="568" name="正方形/長方形 5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9" name="グループ化 5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0" name="円/楕円 5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円/楕円 5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円/楕円 5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3" name="グループ化 572"/>
            <p:cNvGrpSpPr/>
            <p:nvPr/>
          </p:nvGrpSpPr>
          <p:grpSpPr>
            <a:xfrm>
              <a:off x="10464522" y="5026597"/>
              <a:ext cx="360674" cy="180000"/>
              <a:chOff x="4462667" y="581891"/>
              <a:chExt cx="501219" cy="190005"/>
            </a:xfrm>
          </p:grpSpPr>
          <p:sp>
            <p:nvSpPr>
              <p:cNvPr id="574" name="正方形/長方形 5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5" name="グループ化 5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6" name="円/楕円 5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円/楕円 5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円/楕円 5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9" name="グループ化 578"/>
            <p:cNvGrpSpPr/>
            <p:nvPr/>
          </p:nvGrpSpPr>
          <p:grpSpPr>
            <a:xfrm>
              <a:off x="10464522" y="5561175"/>
              <a:ext cx="360674" cy="180000"/>
              <a:chOff x="4462667" y="581891"/>
              <a:chExt cx="501219" cy="190005"/>
            </a:xfrm>
          </p:grpSpPr>
          <p:sp>
            <p:nvSpPr>
              <p:cNvPr id="580" name="正方形/長方形 5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2" name="円/楕円 5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円/楕円 5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円/楕円 5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5" name="グループ化 584"/>
            <p:cNvGrpSpPr/>
            <p:nvPr/>
          </p:nvGrpSpPr>
          <p:grpSpPr>
            <a:xfrm>
              <a:off x="10464522" y="6095753"/>
              <a:ext cx="360674" cy="180000"/>
              <a:chOff x="4462667" y="581891"/>
              <a:chExt cx="501219" cy="190005"/>
            </a:xfrm>
          </p:grpSpPr>
          <p:sp>
            <p:nvSpPr>
              <p:cNvPr id="586" name="正方形/長方形 5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7" name="グループ化 5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8" name="円/楕円 5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円/楕円 5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円/楕円 5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592" name="直線コネクタ 591"/>
            <p:cNvCxnSpPr>
              <a:stCxn id="98" idx="6"/>
              <a:endCxn id="21" idx="2"/>
            </p:cNvCxnSpPr>
            <p:nvPr/>
          </p:nvCxnSpPr>
          <p:spPr>
            <a:xfrm>
              <a:off x="5087595" y="29088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0" name="グループ化 739"/>
            <p:cNvGrpSpPr/>
            <p:nvPr/>
          </p:nvGrpSpPr>
          <p:grpSpPr>
            <a:xfrm>
              <a:off x="5203356" y="200887"/>
              <a:ext cx="360674" cy="180000"/>
              <a:chOff x="4462667" y="581891"/>
              <a:chExt cx="501219" cy="190005"/>
            </a:xfrm>
          </p:grpSpPr>
          <p:sp>
            <p:nvSpPr>
              <p:cNvPr id="741" name="正方形/長方形 74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2" name="グループ化 74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43" name="円/楕円 74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4" name="円/楕円 74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5" name="円/楕円 74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747" name="直線コネクタ 746"/>
            <p:cNvCxnSpPr>
              <a:stCxn id="287" idx="6"/>
              <a:endCxn id="158" idx="2"/>
            </p:cNvCxnSpPr>
            <p:nvPr/>
          </p:nvCxnSpPr>
          <p:spPr>
            <a:xfrm>
              <a:off x="5087595" y="82546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>
              <a:stCxn id="294" idx="6"/>
              <a:endCxn id="160" idx="2"/>
            </p:cNvCxnSpPr>
            <p:nvPr/>
          </p:nvCxnSpPr>
          <p:spPr>
            <a:xfrm>
              <a:off x="5087595" y="136004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コネクタ 752"/>
            <p:cNvCxnSpPr>
              <a:stCxn id="301" idx="6"/>
              <a:endCxn id="162" idx="2"/>
            </p:cNvCxnSpPr>
            <p:nvPr/>
          </p:nvCxnSpPr>
          <p:spPr>
            <a:xfrm>
              <a:off x="5087595" y="1894621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>
              <a:stCxn id="397" idx="6"/>
              <a:endCxn id="193" idx="2"/>
            </p:cNvCxnSpPr>
            <p:nvPr/>
          </p:nvCxnSpPr>
          <p:spPr>
            <a:xfrm>
              <a:off x="5087595" y="2436453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stCxn id="404" idx="6"/>
              <a:endCxn id="225" idx="2"/>
            </p:cNvCxnSpPr>
            <p:nvPr/>
          </p:nvCxnSpPr>
          <p:spPr>
            <a:xfrm>
              <a:off x="5087595" y="2971031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>
              <a:stCxn id="411" idx="6"/>
              <a:endCxn id="227" idx="2"/>
            </p:cNvCxnSpPr>
            <p:nvPr/>
          </p:nvCxnSpPr>
          <p:spPr>
            <a:xfrm>
              <a:off x="5087595" y="3505609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>
              <a:stCxn id="418" idx="6"/>
              <a:endCxn id="229" idx="2"/>
            </p:cNvCxnSpPr>
            <p:nvPr/>
          </p:nvCxnSpPr>
          <p:spPr>
            <a:xfrm>
              <a:off x="5087595" y="4040187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436" idx="6"/>
              <a:endCxn id="242" idx="2"/>
            </p:cNvCxnSpPr>
            <p:nvPr/>
          </p:nvCxnSpPr>
          <p:spPr>
            <a:xfrm>
              <a:off x="5087595" y="4582019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stCxn id="443" idx="6"/>
              <a:endCxn id="274" idx="2"/>
            </p:cNvCxnSpPr>
            <p:nvPr/>
          </p:nvCxnSpPr>
          <p:spPr>
            <a:xfrm>
              <a:off x="5087595" y="511659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>
              <a:stCxn id="450" idx="6"/>
              <a:endCxn id="276" idx="2"/>
            </p:cNvCxnSpPr>
            <p:nvPr/>
          </p:nvCxnSpPr>
          <p:spPr>
            <a:xfrm>
              <a:off x="5087595" y="565117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>
              <a:stCxn id="457" idx="6"/>
              <a:endCxn id="278" idx="2"/>
            </p:cNvCxnSpPr>
            <p:nvPr/>
          </p:nvCxnSpPr>
          <p:spPr>
            <a:xfrm>
              <a:off x="5087595" y="618575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9" name="グループ化 778"/>
            <p:cNvGrpSpPr/>
            <p:nvPr/>
          </p:nvGrpSpPr>
          <p:grpSpPr>
            <a:xfrm>
              <a:off x="5203356" y="742719"/>
              <a:ext cx="360674" cy="180000"/>
              <a:chOff x="4462667" y="581891"/>
              <a:chExt cx="501219" cy="190005"/>
            </a:xfrm>
          </p:grpSpPr>
          <p:sp>
            <p:nvSpPr>
              <p:cNvPr id="780" name="正方形/長方形 7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1" name="グループ化 7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2" name="円/楕円 7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3" name="円/楕円 7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4" name="円/楕円 7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85" name="グループ化 784"/>
            <p:cNvGrpSpPr/>
            <p:nvPr/>
          </p:nvGrpSpPr>
          <p:grpSpPr>
            <a:xfrm>
              <a:off x="5203356" y="1270043"/>
              <a:ext cx="360674" cy="180000"/>
              <a:chOff x="4462667" y="581891"/>
              <a:chExt cx="501219" cy="190005"/>
            </a:xfrm>
          </p:grpSpPr>
          <p:sp>
            <p:nvSpPr>
              <p:cNvPr id="786" name="正方形/長方形 7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7" name="グループ化 7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8" name="円/楕円 7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9" name="円/楕円 7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円/楕円 7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91" name="グループ化 790"/>
            <p:cNvGrpSpPr/>
            <p:nvPr/>
          </p:nvGrpSpPr>
          <p:grpSpPr>
            <a:xfrm>
              <a:off x="5203356" y="1811875"/>
              <a:ext cx="360674" cy="180000"/>
              <a:chOff x="4462667" y="581891"/>
              <a:chExt cx="501219" cy="190005"/>
            </a:xfrm>
          </p:grpSpPr>
          <p:sp>
            <p:nvSpPr>
              <p:cNvPr id="792" name="正方形/長方形 79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3" name="グループ化 79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94" name="円/楕円 79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5" name="円/楕円 79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6" name="円/楕円 79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25" name="グループ化 824"/>
            <p:cNvGrpSpPr/>
            <p:nvPr/>
          </p:nvGrpSpPr>
          <p:grpSpPr>
            <a:xfrm>
              <a:off x="5203356" y="2339199"/>
              <a:ext cx="360674" cy="180000"/>
              <a:chOff x="4462667" y="581891"/>
              <a:chExt cx="501219" cy="190005"/>
            </a:xfrm>
          </p:grpSpPr>
          <p:sp>
            <p:nvSpPr>
              <p:cNvPr id="826" name="正方形/長方形 82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28" name="円/楕円 82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円/楕円 82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円/楕円 82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1" name="グループ化 830"/>
            <p:cNvGrpSpPr/>
            <p:nvPr/>
          </p:nvGrpSpPr>
          <p:grpSpPr>
            <a:xfrm>
              <a:off x="5203356" y="2881031"/>
              <a:ext cx="360674" cy="180000"/>
              <a:chOff x="4462667" y="581891"/>
              <a:chExt cx="501219" cy="190005"/>
            </a:xfrm>
          </p:grpSpPr>
          <p:sp>
            <p:nvSpPr>
              <p:cNvPr id="832" name="正方形/長方形 83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3" name="グループ化 83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34" name="円/楕円 83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5" name="円/楕円 83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6" name="円/楕円 83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7" name="グループ化 836"/>
            <p:cNvGrpSpPr/>
            <p:nvPr/>
          </p:nvGrpSpPr>
          <p:grpSpPr>
            <a:xfrm>
              <a:off x="5203356" y="3408355"/>
              <a:ext cx="360674" cy="180000"/>
              <a:chOff x="4462667" y="581891"/>
              <a:chExt cx="501219" cy="190005"/>
            </a:xfrm>
          </p:grpSpPr>
          <p:sp>
            <p:nvSpPr>
              <p:cNvPr id="838" name="正方形/長方形 83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9" name="グループ化 83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0" name="円/楕円 83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円/楕円 84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円/楕円 84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3" name="グループ化 842"/>
            <p:cNvGrpSpPr/>
            <p:nvPr/>
          </p:nvGrpSpPr>
          <p:grpSpPr>
            <a:xfrm>
              <a:off x="5203356" y="3950187"/>
              <a:ext cx="360674" cy="180000"/>
              <a:chOff x="4462667" y="581891"/>
              <a:chExt cx="501219" cy="190005"/>
            </a:xfrm>
          </p:grpSpPr>
          <p:sp>
            <p:nvSpPr>
              <p:cNvPr id="844" name="正方形/長方形 8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6" name="円/楕円 8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円/楕円 8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円/楕円 8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5203356" y="4491845"/>
              <a:ext cx="360674" cy="180000"/>
              <a:chOff x="4462667" y="581891"/>
              <a:chExt cx="501219" cy="190005"/>
            </a:xfrm>
          </p:grpSpPr>
          <p:sp>
            <p:nvSpPr>
              <p:cNvPr id="850" name="正方形/長方形 84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1" name="グループ化 85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2" name="円/楕円 85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3" name="円/楕円 85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4" name="円/楕円 85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5" name="グループ化 854"/>
            <p:cNvGrpSpPr/>
            <p:nvPr/>
          </p:nvGrpSpPr>
          <p:grpSpPr>
            <a:xfrm>
              <a:off x="5203356" y="5033677"/>
              <a:ext cx="360674" cy="180000"/>
              <a:chOff x="4462667" y="581891"/>
              <a:chExt cx="501219" cy="190005"/>
            </a:xfrm>
          </p:grpSpPr>
          <p:sp>
            <p:nvSpPr>
              <p:cNvPr id="856" name="正方形/長方形 8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0" name="円/楕円 8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1" name="グループ化 860"/>
            <p:cNvGrpSpPr/>
            <p:nvPr/>
          </p:nvGrpSpPr>
          <p:grpSpPr>
            <a:xfrm>
              <a:off x="5203356" y="5561001"/>
              <a:ext cx="360674" cy="180000"/>
              <a:chOff x="4462667" y="581891"/>
              <a:chExt cx="501219" cy="190005"/>
            </a:xfrm>
          </p:grpSpPr>
          <p:sp>
            <p:nvSpPr>
              <p:cNvPr id="862" name="正方形/長方形 8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3" name="グループ化 8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64" name="円/楕円 8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5" name="円/楕円 8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7" name="グループ化 866"/>
            <p:cNvGrpSpPr/>
            <p:nvPr/>
          </p:nvGrpSpPr>
          <p:grpSpPr>
            <a:xfrm>
              <a:off x="5203356" y="6102833"/>
              <a:ext cx="360674" cy="180000"/>
              <a:chOff x="4462667" y="581891"/>
              <a:chExt cx="501219" cy="190005"/>
            </a:xfrm>
          </p:grpSpPr>
          <p:sp>
            <p:nvSpPr>
              <p:cNvPr id="868" name="正方形/長方形 8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9" name="グループ化 8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70" name="円/楕円 8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1" name="円/楕円 8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2" name="円/楕円 8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9</cp:revision>
  <dcterms:created xsi:type="dcterms:W3CDTF">2019-02-20T03:47:51Z</dcterms:created>
  <dcterms:modified xsi:type="dcterms:W3CDTF">2019-02-20T07:23:31Z</dcterms:modified>
</cp:coreProperties>
</file>