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2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77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3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2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13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3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85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88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8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18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2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2B18-F5E4-49B2-8A31-E97E0C46E36F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7C06-4A48-46AE-B197-FCAE88A9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4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直線コネクタ 218"/>
          <p:cNvCxnSpPr>
            <a:stCxn id="372" idx="4"/>
            <a:endCxn id="367" idx="0"/>
          </p:cNvCxnSpPr>
          <p:nvPr/>
        </p:nvCxnSpPr>
        <p:spPr>
          <a:xfrm>
            <a:off x="11885300" y="784076"/>
            <a:ext cx="0" cy="53187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8" name="直線コネクタ 377"/>
          <p:cNvCxnSpPr/>
          <p:nvPr/>
        </p:nvCxnSpPr>
        <p:spPr>
          <a:xfrm>
            <a:off x="11397620" y="784076"/>
            <a:ext cx="0" cy="53187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>
            <a:stCxn id="270" idx="4"/>
          </p:cNvCxnSpPr>
          <p:nvPr/>
        </p:nvCxnSpPr>
        <p:spPr>
          <a:xfrm>
            <a:off x="6265353" y="784076"/>
            <a:ext cx="0" cy="11113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stCxn id="266" idx="4"/>
          </p:cNvCxnSpPr>
          <p:nvPr/>
        </p:nvCxnSpPr>
        <p:spPr>
          <a:xfrm>
            <a:off x="5783215" y="784076"/>
            <a:ext cx="0" cy="11113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>
            <a:stCxn id="96" idx="4"/>
          </p:cNvCxnSpPr>
          <p:nvPr/>
        </p:nvCxnSpPr>
        <p:spPr>
          <a:xfrm>
            <a:off x="4785686" y="784076"/>
            <a:ext cx="0" cy="11113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92" idx="4"/>
          </p:cNvCxnSpPr>
          <p:nvPr/>
        </p:nvCxnSpPr>
        <p:spPr>
          <a:xfrm>
            <a:off x="4303548" y="784076"/>
            <a:ext cx="0" cy="11113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>
            <a:off x="4303548" y="2924476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/>
          <p:nvPr/>
        </p:nvCxnSpPr>
        <p:spPr>
          <a:xfrm>
            <a:off x="4785686" y="2924476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/>
          <p:nvPr/>
        </p:nvCxnSpPr>
        <p:spPr>
          <a:xfrm>
            <a:off x="5783215" y="2924476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直線コネクタ 310"/>
          <p:cNvCxnSpPr/>
          <p:nvPr/>
        </p:nvCxnSpPr>
        <p:spPr>
          <a:xfrm>
            <a:off x="6262473" y="2924476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2" name="直線コネクタ 311"/>
          <p:cNvCxnSpPr/>
          <p:nvPr/>
        </p:nvCxnSpPr>
        <p:spPr>
          <a:xfrm>
            <a:off x="6262473" y="501784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/>
          <p:nvPr/>
        </p:nvCxnSpPr>
        <p:spPr>
          <a:xfrm>
            <a:off x="5783215" y="501784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/>
          <p:cNvCxnSpPr/>
          <p:nvPr/>
        </p:nvCxnSpPr>
        <p:spPr>
          <a:xfrm>
            <a:off x="4785686" y="501784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/>
          <p:nvPr/>
        </p:nvCxnSpPr>
        <p:spPr>
          <a:xfrm>
            <a:off x="4303548" y="501784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 flipV="1">
            <a:off x="1590720" y="6282815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/>
          <p:nvPr/>
        </p:nvCxnSpPr>
        <p:spPr>
          <a:xfrm flipV="1">
            <a:off x="1590720" y="5832489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>
          <a:xfrm flipV="1">
            <a:off x="1590720" y="5319980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/>
          <p:nvPr/>
        </p:nvCxnSpPr>
        <p:spPr>
          <a:xfrm flipV="1">
            <a:off x="1590720" y="4838951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/>
          <p:nvPr/>
        </p:nvCxnSpPr>
        <p:spPr>
          <a:xfrm flipV="1">
            <a:off x="1590720" y="4190890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/>
          <p:nvPr/>
        </p:nvCxnSpPr>
        <p:spPr>
          <a:xfrm flipV="1">
            <a:off x="1590720" y="3708752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/>
          <p:nvPr/>
        </p:nvCxnSpPr>
        <p:spPr>
          <a:xfrm flipV="1">
            <a:off x="1590720" y="3226614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/>
          <p:nvPr/>
        </p:nvCxnSpPr>
        <p:spPr>
          <a:xfrm flipV="1">
            <a:off x="1590720" y="2744476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/>
          <p:nvPr/>
        </p:nvCxnSpPr>
        <p:spPr>
          <a:xfrm flipV="1">
            <a:off x="1590720" y="2050526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 flipV="1">
            <a:off x="1590720" y="1568388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 flipV="1">
            <a:off x="1590720" y="1086250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 flipV="1">
            <a:off x="1590720" y="424076"/>
            <a:ext cx="3546982" cy="1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 flipH="1" flipV="1">
            <a:off x="5477084" y="6282779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/>
          <p:nvPr/>
        </p:nvCxnSpPr>
        <p:spPr>
          <a:xfrm flipH="1" flipV="1">
            <a:off x="5477084" y="5832489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/>
          <p:cNvCxnSpPr/>
          <p:nvPr/>
        </p:nvCxnSpPr>
        <p:spPr>
          <a:xfrm flipH="1" flipV="1">
            <a:off x="5506015" y="5321941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/>
          <p:nvPr/>
        </p:nvCxnSpPr>
        <p:spPr>
          <a:xfrm flipH="1" flipV="1">
            <a:off x="5477084" y="4825372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 flipH="1" flipV="1">
            <a:off x="5477084" y="4209514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/>
          <p:nvPr/>
        </p:nvCxnSpPr>
        <p:spPr>
          <a:xfrm flipH="1" flipV="1">
            <a:off x="5477084" y="3711468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/>
          <p:nvPr/>
        </p:nvCxnSpPr>
        <p:spPr>
          <a:xfrm flipH="1" flipV="1">
            <a:off x="5477084" y="3228612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/>
          <p:nvPr/>
        </p:nvCxnSpPr>
        <p:spPr>
          <a:xfrm flipH="1" flipV="1">
            <a:off x="5477084" y="2747192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/>
          <p:nvPr/>
        </p:nvCxnSpPr>
        <p:spPr>
          <a:xfrm flipH="1" flipV="1">
            <a:off x="5477084" y="2050525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/>
          <p:nvPr/>
        </p:nvCxnSpPr>
        <p:spPr>
          <a:xfrm flipH="1" flipV="1">
            <a:off x="5477084" y="1568389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/>
          <p:nvPr/>
        </p:nvCxnSpPr>
        <p:spPr>
          <a:xfrm flipH="1" flipV="1">
            <a:off x="5477084" y="1102877"/>
            <a:ext cx="4947512" cy="2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/>
          <p:nvPr/>
        </p:nvCxnSpPr>
        <p:spPr>
          <a:xfrm flipH="1" flipV="1">
            <a:off x="5477084" y="424076"/>
            <a:ext cx="49475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 flipH="1">
            <a:off x="6747491" y="5017842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>
          <a:xfrm flipH="1">
            <a:off x="7229629" y="5017842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/>
          <p:nvPr/>
        </p:nvCxnSpPr>
        <p:spPr>
          <a:xfrm flipH="1">
            <a:off x="7711767" y="5017842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 flipH="1">
            <a:off x="8193905" y="5017842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>
          <a:xfrm>
            <a:off x="8676043" y="501784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9158182" y="501784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9640320" y="501784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10122458" y="501784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>
            <a:off x="10122458" y="294110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/>
          <p:nvPr/>
        </p:nvCxnSpPr>
        <p:spPr>
          <a:xfrm>
            <a:off x="9640320" y="294110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9158182" y="294110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>
            <a:off x="8676043" y="2941102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 flipH="1">
            <a:off x="8193905" y="2941102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 flipH="1">
            <a:off x="7711767" y="2941102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 flipH="1">
            <a:off x="7229629" y="2941102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 flipH="1">
            <a:off x="6747491" y="2941102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 flipH="1">
            <a:off x="6747491" y="809051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flipH="1">
            <a:off x="7229629" y="809051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 flipH="1">
            <a:off x="7711767" y="809051"/>
            <a:ext cx="1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stCxn id="140" idx="4"/>
          </p:cNvCxnSpPr>
          <p:nvPr/>
        </p:nvCxnSpPr>
        <p:spPr>
          <a:xfrm>
            <a:off x="8193906" y="784076"/>
            <a:ext cx="0" cy="11113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>
            <a:off x="8676043" y="809051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>
          <a:xfrm>
            <a:off x="9158182" y="809051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/>
          <p:nvPr/>
        </p:nvCxnSpPr>
        <p:spPr>
          <a:xfrm>
            <a:off x="9640320" y="809051"/>
            <a:ext cx="0" cy="1086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88" idx="4"/>
            <a:endCxn id="191" idx="0"/>
          </p:cNvCxnSpPr>
          <p:nvPr/>
        </p:nvCxnSpPr>
        <p:spPr>
          <a:xfrm>
            <a:off x="10122458" y="784076"/>
            <a:ext cx="0" cy="11113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1230720" y="2565194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230720" y="304733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230720" y="3529470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230720" y="401160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230720" y="465784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230720" y="5139980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230720" y="5652489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230720" y="610425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12858" y="2565194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712858" y="3047332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712858" y="3529470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712858" y="4011608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712858" y="465784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712858" y="513998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712858" y="565248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712858" y="610425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194996" y="2565194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194996" y="304733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194996" y="3529470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194996" y="401160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194996" y="465784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94996" y="5139980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2194996" y="5652489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2194996" y="610425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2677134" y="256519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2677134" y="304733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677134" y="352947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2677134" y="401160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677134" y="4657842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2677134" y="5139980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677134" y="5652489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677134" y="610425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1230720" y="4240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230720" y="907691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1230720" y="1389829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230720" y="187196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712858" y="42407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1712858" y="907691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1712858" y="1389829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1712858" y="1871967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2194996" y="4240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2194996" y="907691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2194996" y="1389829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194996" y="187196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677134" y="42407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677134" y="907691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2677134" y="1389829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2677134" y="1871967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3159272" y="2565194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159272" y="304733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159272" y="3529470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159272" y="401160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159272" y="465784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159272" y="5139980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159272" y="5652489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159272" y="610425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3641410" y="2565194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3641410" y="3047332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641410" y="3529470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3641410" y="4011608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641410" y="4657842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3641410" y="5139980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3641410" y="5652489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3641410" y="610425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4123548" y="256519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4123548" y="30473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123548" y="352947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4123548" y="401160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4123548" y="465784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4123548" y="513998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4123548" y="56524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4123548" y="61042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4605686" y="256519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4605686" y="30473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4605686" y="352947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4605686" y="401160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4605686" y="465784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4605686" y="513998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4605686" y="56524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4605686" y="61042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3159272" y="4240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3159272" y="907691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3159272" y="1389829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3159272" y="187196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3641410" y="42407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3641410" y="90769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3641410" y="138982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3641410" y="187196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4123548" y="4240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4123548" y="90769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4123548" y="138982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4123548" y="187196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4605686" y="4240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4605686" y="90769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4605686" y="138982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4605686" y="187196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7049630" y="25644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7049630" y="304661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7049630" y="35287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7049630" y="4010890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7049630" y="465784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7049630" y="513998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7049630" y="56524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7049630" y="610425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7531768" y="256447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7531768" y="3046614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7531768" y="352875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7531768" y="401089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7531768" y="4657842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7531768" y="5139980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7531768" y="565248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7531768" y="610425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8013906" y="25644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8013906" y="304661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8013906" y="35287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8013906" y="4010890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8013906" y="465784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/>
          <p:cNvSpPr/>
          <p:nvPr/>
        </p:nvSpPr>
        <p:spPr>
          <a:xfrm>
            <a:off x="8013906" y="513998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8013906" y="56524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8013906" y="610425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8496044" y="256447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8496044" y="304661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8496044" y="3528752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8496044" y="4010890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円/楕円 127"/>
          <p:cNvSpPr/>
          <p:nvPr/>
        </p:nvSpPr>
        <p:spPr>
          <a:xfrm>
            <a:off x="8496044" y="465784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/楕円 128"/>
          <p:cNvSpPr/>
          <p:nvPr/>
        </p:nvSpPr>
        <p:spPr>
          <a:xfrm>
            <a:off x="8496044" y="513998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8496044" y="5652489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8496044" y="610425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7049630" y="4240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/>
          <p:cNvSpPr/>
          <p:nvPr/>
        </p:nvSpPr>
        <p:spPr>
          <a:xfrm>
            <a:off x="7049630" y="9311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/楕円 133"/>
          <p:cNvSpPr/>
          <p:nvPr/>
        </p:nvSpPr>
        <p:spPr>
          <a:xfrm>
            <a:off x="7049630" y="141332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/>
          <p:cNvSpPr/>
          <p:nvPr/>
        </p:nvSpPr>
        <p:spPr>
          <a:xfrm>
            <a:off x="7049630" y="1895465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7531768" y="42407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>
            <a:off x="7531768" y="931189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>
            <a:off x="7531768" y="141332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7531768" y="1895465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8013906" y="4240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/楕円 140"/>
          <p:cNvSpPr/>
          <p:nvPr/>
        </p:nvSpPr>
        <p:spPr>
          <a:xfrm>
            <a:off x="8013906" y="9311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>
            <a:off x="8013906" y="141332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8013906" y="1895465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8496044" y="42407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円/楕円 144"/>
          <p:cNvSpPr/>
          <p:nvPr/>
        </p:nvSpPr>
        <p:spPr>
          <a:xfrm>
            <a:off x="8496044" y="93118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/>
          <p:cNvSpPr/>
          <p:nvPr/>
        </p:nvSpPr>
        <p:spPr>
          <a:xfrm>
            <a:off x="8496044" y="1413327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8496044" y="1895465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/>
          <p:cNvSpPr/>
          <p:nvPr/>
        </p:nvSpPr>
        <p:spPr>
          <a:xfrm>
            <a:off x="8978182" y="25644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8978182" y="304661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8978182" y="35287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8978182" y="4010890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8978182" y="4657842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8978182" y="513998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/>
          <p:cNvSpPr/>
          <p:nvPr/>
        </p:nvSpPr>
        <p:spPr>
          <a:xfrm>
            <a:off x="8978182" y="56524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/楕円 154"/>
          <p:cNvSpPr/>
          <p:nvPr/>
        </p:nvSpPr>
        <p:spPr>
          <a:xfrm>
            <a:off x="8978182" y="610425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9460320" y="256447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9460320" y="3046614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9460320" y="352875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9460320" y="401089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9460320" y="4657842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9460320" y="5139980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9460320" y="565248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9460320" y="610425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9942458" y="25644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9942458" y="304661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9942458" y="35287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9942458" y="401089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9942458" y="465784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9942458" y="513998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9942458" y="56524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9942458" y="61042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10424596" y="25644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10424596" y="304661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10424596" y="35287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10424596" y="401089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10424596" y="465784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10424596" y="513998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10424596" y="56524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10424596" y="61042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8978182" y="4240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8978182" y="9311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8978182" y="141332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円/楕円 182"/>
          <p:cNvSpPr/>
          <p:nvPr/>
        </p:nvSpPr>
        <p:spPr>
          <a:xfrm>
            <a:off x="8978182" y="1895465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円/楕円 183"/>
          <p:cNvSpPr/>
          <p:nvPr/>
        </p:nvSpPr>
        <p:spPr>
          <a:xfrm>
            <a:off x="9460320" y="42407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円/楕円 184"/>
          <p:cNvSpPr/>
          <p:nvPr/>
        </p:nvSpPr>
        <p:spPr>
          <a:xfrm>
            <a:off x="9460320" y="931189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円/楕円 185"/>
          <p:cNvSpPr/>
          <p:nvPr/>
        </p:nvSpPr>
        <p:spPr>
          <a:xfrm>
            <a:off x="9460320" y="141332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9460320" y="1895465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円/楕円 187"/>
          <p:cNvSpPr/>
          <p:nvPr/>
        </p:nvSpPr>
        <p:spPr>
          <a:xfrm>
            <a:off x="9942458" y="4240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円/楕円 188"/>
          <p:cNvSpPr/>
          <p:nvPr/>
        </p:nvSpPr>
        <p:spPr>
          <a:xfrm>
            <a:off x="9942458" y="9311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円/楕円 189"/>
          <p:cNvSpPr/>
          <p:nvPr/>
        </p:nvSpPr>
        <p:spPr>
          <a:xfrm>
            <a:off x="9942458" y="141332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9942458" y="189546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10424596" y="4240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10424596" y="9311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10424596" y="141332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10424596" y="189546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6567492" y="256447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6567492" y="304661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6567492" y="3528752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567492" y="4010890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6567492" y="465784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6567492" y="513998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6567492" y="5652489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6567492" y="6104256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6567492" y="42407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円/楕円 204"/>
          <p:cNvSpPr/>
          <p:nvPr/>
        </p:nvSpPr>
        <p:spPr>
          <a:xfrm>
            <a:off x="6567492" y="93118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円/楕円 205"/>
          <p:cNvSpPr/>
          <p:nvPr/>
        </p:nvSpPr>
        <p:spPr>
          <a:xfrm>
            <a:off x="6567492" y="1413327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6567492" y="1895465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5603215" y="256519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5603215" y="30473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5603215" y="352947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5603215" y="401160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円/楕円 253"/>
          <p:cNvSpPr/>
          <p:nvPr/>
        </p:nvSpPr>
        <p:spPr>
          <a:xfrm>
            <a:off x="5603215" y="465784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円/楕円 254"/>
          <p:cNvSpPr/>
          <p:nvPr/>
        </p:nvSpPr>
        <p:spPr>
          <a:xfrm>
            <a:off x="5603215" y="513998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5603215" y="56524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円/楕円 256"/>
          <p:cNvSpPr/>
          <p:nvPr/>
        </p:nvSpPr>
        <p:spPr>
          <a:xfrm>
            <a:off x="5603215" y="61042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円/楕円 257"/>
          <p:cNvSpPr/>
          <p:nvPr/>
        </p:nvSpPr>
        <p:spPr>
          <a:xfrm>
            <a:off x="6085353" y="256519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円/楕円 258"/>
          <p:cNvSpPr/>
          <p:nvPr/>
        </p:nvSpPr>
        <p:spPr>
          <a:xfrm>
            <a:off x="6085353" y="30473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6085353" y="352947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6085353" y="401160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円/楕円 261"/>
          <p:cNvSpPr/>
          <p:nvPr/>
        </p:nvSpPr>
        <p:spPr>
          <a:xfrm>
            <a:off x="6085353" y="465784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円/楕円 262"/>
          <p:cNvSpPr/>
          <p:nvPr/>
        </p:nvSpPr>
        <p:spPr>
          <a:xfrm>
            <a:off x="6085353" y="513998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6085353" y="565248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6085353" y="61042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円/楕円 265"/>
          <p:cNvSpPr/>
          <p:nvPr/>
        </p:nvSpPr>
        <p:spPr>
          <a:xfrm>
            <a:off x="5603215" y="4240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円/楕円 266"/>
          <p:cNvSpPr/>
          <p:nvPr/>
        </p:nvSpPr>
        <p:spPr>
          <a:xfrm>
            <a:off x="5603215" y="90769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5603215" y="138982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5603215" y="187196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085353" y="4240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6085353" y="90769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6085353" y="138982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6085353" y="187196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円/楕円 351"/>
          <p:cNvSpPr/>
          <p:nvPr/>
        </p:nvSpPr>
        <p:spPr>
          <a:xfrm>
            <a:off x="11223162" y="25637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円/楕円 352"/>
          <p:cNvSpPr/>
          <p:nvPr/>
        </p:nvSpPr>
        <p:spPr>
          <a:xfrm>
            <a:off x="11223162" y="304585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4" name="円/楕円 353"/>
          <p:cNvSpPr/>
          <p:nvPr/>
        </p:nvSpPr>
        <p:spPr>
          <a:xfrm>
            <a:off x="11223162" y="3527993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円/楕円 354"/>
          <p:cNvSpPr/>
          <p:nvPr/>
        </p:nvSpPr>
        <p:spPr>
          <a:xfrm>
            <a:off x="11223162" y="401013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6" name="円/楕円 355"/>
          <p:cNvSpPr/>
          <p:nvPr/>
        </p:nvSpPr>
        <p:spPr>
          <a:xfrm>
            <a:off x="11223162" y="465636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7" name="円/楕円 356"/>
          <p:cNvSpPr/>
          <p:nvPr/>
        </p:nvSpPr>
        <p:spPr>
          <a:xfrm>
            <a:off x="11223162" y="5138503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円/楕円 357"/>
          <p:cNvSpPr/>
          <p:nvPr/>
        </p:nvSpPr>
        <p:spPr>
          <a:xfrm>
            <a:off x="11223162" y="565101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円/楕円 358"/>
          <p:cNvSpPr/>
          <p:nvPr/>
        </p:nvSpPr>
        <p:spPr>
          <a:xfrm>
            <a:off x="11223162" y="610277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円/楕円 359"/>
          <p:cNvSpPr/>
          <p:nvPr/>
        </p:nvSpPr>
        <p:spPr>
          <a:xfrm>
            <a:off x="11705300" y="25637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円/楕円 360"/>
          <p:cNvSpPr/>
          <p:nvPr/>
        </p:nvSpPr>
        <p:spPr>
          <a:xfrm>
            <a:off x="11705300" y="304585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円/楕円 361"/>
          <p:cNvSpPr/>
          <p:nvPr/>
        </p:nvSpPr>
        <p:spPr>
          <a:xfrm>
            <a:off x="11705300" y="3527993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円/楕円 362"/>
          <p:cNvSpPr/>
          <p:nvPr/>
        </p:nvSpPr>
        <p:spPr>
          <a:xfrm>
            <a:off x="11705300" y="401013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円/楕円 363"/>
          <p:cNvSpPr/>
          <p:nvPr/>
        </p:nvSpPr>
        <p:spPr>
          <a:xfrm>
            <a:off x="11705300" y="465636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円/楕円 364"/>
          <p:cNvSpPr/>
          <p:nvPr/>
        </p:nvSpPr>
        <p:spPr>
          <a:xfrm>
            <a:off x="11705300" y="5138503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/>
          <p:cNvSpPr/>
          <p:nvPr/>
        </p:nvSpPr>
        <p:spPr>
          <a:xfrm>
            <a:off x="11705300" y="565101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/>
          <p:cNvSpPr/>
          <p:nvPr/>
        </p:nvSpPr>
        <p:spPr>
          <a:xfrm>
            <a:off x="11705300" y="610277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/>
          <p:cNvSpPr/>
          <p:nvPr/>
        </p:nvSpPr>
        <p:spPr>
          <a:xfrm>
            <a:off x="11223162" y="4240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/>
          <p:nvPr/>
        </p:nvSpPr>
        <p:spPr>
          <a:xfrm>
            <a:off x="11223162" y="90621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/>
          <p:nvPr/>
        </p:nvSpPr>
        <p:spPr>
          <a:xfrm>
            <a:off x="11223162" y="1388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/>
          <p:nvPr/>
        </p:nvSpPr>
        <p:spPr>
          <a:xfrm>
            <a:off x="11223162" y="187049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/>
          <p:nvPr/>
        </p:nvSpPr>
        <p:spPr>
          <a:xfrm>
            <a:off x="11705300" y="42407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11705300" y="90621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円/楕円 373"/>
          <p:cNvSpPr/>
          <p:nvPr/>
        </p:nvSpPr>
        <p:spPr>
          <a:xfrm>
            <a:off x="11705300" y="1388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/>
          <p:cNvSpPr/>
          <p:nvPr/>
        </p:nvSpPr>
        <p:spPr>
          <a:xfrm>
            <a:off x="11705300" y="187049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7" name="直線コネクタ 386"/>
          <p:cNvCxnSpPr/>
          <p:nvPr/>
        </p:nvCxnSpPr>
        <p:spPr>
          <a:xfrm>
            <a:off x="10784596" y="424076"/>
            <a:ext cx="180000" cy="24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/>
          <p:nvPr/>
        </p:nvCxnSpPr>
        <p:spPr>
          <a:xfrm>
            <a:off x="10784596" y="1127816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/>
          <p:nvPr/>
        </p:nvCxnSpPr>
        <p:spPr>
          <a:xfrm>
            <a:off x="10784596" y="1593328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/>
          <p:nvPr/>
        </p:nvCxnSpPr>
        <p:spPr>
          <a:xfrm>
            <a:off x="10784596" y="2075464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/>
          <p:cNvCxnSpPr/>
          <p:nvPr/>
        </p:nvCxnSpPr>
        <p:spPr>
          <a:xfrm>
            <a:off x="10784596" y="2753733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/>
          <p:cNvCxnSpPr/>
          <p:nvPr/>
        </p:nvCxnSpPr>
        <p:spPr>
          <a:xfrm>
            <a:off x="10784596" y="3252498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/>
          <p:cNvCxnSpPr/>
          <p:nvPr/>
        </p:nvCxnSpPr>
        <p:spPr>
          <a:xfrm>
            <a:off x="10784596" y="3718010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/>
          <p:cNvCxnSpPr/>
          <p:nvPr/>
        </p:nvCxnSpPr>
        <p:spPr>
          <a:xfrm>
            <a:off x="10784596" y="4200146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/>
          <p:cNvCxnSpPr/>
          <p:nvPr/>
        </p:nvCxnSpPr>
        <p:spPr>
          <a:xfrm>
            <a:off x="10784596" y="4836366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/>
          <p:cNvCxnSpPr/>
          <p:nvPr/>
        </p:nvCxnSpPr>
        <p:spPr>
          <a:xfrm>
            <a:off x="10784596" y="5335131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/>
          <p:cNvCxnSpPr/>
          <p:nvPr/>
        </p:nvCxnSpPr>
        <p:spPr>
          <a:xfrm>
            <a:off x="10784596" y="5800643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/>
          <p:cNvCxnSpPr/>
          <p:nvPr/>
        </p:nvCxnSpPr>
        <p:spPr>
          <a:xfrm>
            <a:off x="10784596" y="6282779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/>
          <p:cNvCxnSpPr/>
          <p:nvPr/>
        </p:nvCxnSpPr>
        <p:spPr>
          <a:xfrm flipH="1" flipV="1">
            <a:off x="11128354" y="424076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/>
          <p:cNvCxnSpPr/>
          <p:nvPr/>
        </p:nvCxnSpPr>
        <p:spPr>
          <a:xfrm flipH="1" flipV="1">
            <a:off x="11128354" y="1069950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/>
          <p:cNvCxnSpPr/>
          <p:nvPr/>
        </p:nvCxnSpPr>
        <p:spPr>
          <a:xfrm flipH="1" flipV="1">
            <a:off x="11128354" y="1580858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/>
          <p:cNvCxnSpPr/>
          <p:nvPr/>
        </p:nvCxnSpPr>
        <p:spPr>
          <a:xfrm flipH="1" flipV="1">
            <a:off x="11128354" y="2044382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/>
          <p:cNvCxnSpPr/>
          <p:nvPr/>
        </p:nvCxnSpPr>
        <p:spPr>
          <a:xfrm flipH="1" flipV="1">
            <a:off x="11128354" y="2753373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/>
          <p:cNvCxnSpPr/>
          <p:nvPr/>
        </p:nvCxnSpPr>
        <p:spPr>
          <a:xfrm flipH="1" flipV="1">
            <a:off x="11128354" y="3210468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/>
          <p:cNvCxnSpPr/>
          <p:nvPr/>
        </p:nvCxnSpPr>
        <p:spPr>
          <a:xfrm flipH="1" flipV="1">
            <a:off x="11128354" y="3691729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/>
          <p:cNvCxnSpPr/>
          <p:nvPr/>
        </p:nvCxnSpPr>
        <p:spPr>
          <a:xfrm flipH="1" flipV="1">
            <a:off x="11128354" y="4172630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/>
          <p:cNvCxnSpPr/>
          <p:nvPr/>
        </p:nvCxnSpPr>
        <p:spPr>
          <a:xfrm flipH="1" flipV="1">
            <a:off x="11128354" y="4823219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/>
          <p:cNvCxnSpPr/>
          <p:nvPr/>
        </p:nvCxnSpPr>
        <p:spPr>
          <a:xfrm flipH="1" flipV="1">
            <a:off x="11128354" y="5311001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/>
          <p:cNvCxnSpPr/>
          <p:nvPr/>
        </p:nvCxnSpPr>
        <p:spPr>
          <a:xfrm flipH="1" flipV="1">
            <a:off x="11128354" y="5830336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/>
          <p:cNvCxnSpPr/>
          <p:nvPr/>
        </p:nvCxnSpPr>
        <p:spPr>
          <a:xfrm flipH="1" flipV="1">
            <a:off x="11128354" y="6292435"/>
            <a:ext cx="576946" cy="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5</cp:revision>
  <dcterms:created xsi:type="dcterms:W3CDTF">2019-02-13T06:50:15Z</dcterms:created>
  <dcterms:modified xsi:type="dcterms:W3CDTF">2019-02-13T07:31:05Z</dcterms:modified>
</cp:coreProperties>
</file>