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84" r:id="rId18"/>
    <p:sldId id="562" r:id="rId19"/>
    <p:sldId id="563" r:id="rId20"/>
    <p:sldId id="529" r:id="rId21"/>
    <p:sldId id="544" r:id="rId22"/>
    <p:sldId id="542" r:id="rId23"/>
    <p:sldId id="540" r:id="rId24"/>
    <p:sldId id="541" r:id="rId25"/>
    <p:sldId id="519" r:id="rId26"/>
    <p:sldId id="520" r:id="rId27"/>
    <p:sldId id="521" r:id="rId28"/>
    <p:sldId id="522" r:id="rId29"/>
    <p:sldId id="523" r:id="rId30"/>
    <p:sldId id="524" r:id="rId31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102" d="100"/>
          <a:sy n="102" d="100"/>
        </p:scale>
        <p:origin x="72" y="144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</a:t>
            </a:r>
            <a:r>
              <a:rPr lang="ja-JP" altLang="en-US" sz="3200" dirty="0" smtClean="0"/>
              <a:t>おける二人用</a:t>
            </a:r>
            <a:r>
              <a:rPr lang="en-US" altLang="ja-JP" sz="3200" dirty="0" smtClean="0"/>
              <a:t>Flood-It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smtClean="0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直並列グラフのインスタンス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作成した対戦アルゴリズムを，</a:t>
            </a:r>
            <a:endParaRPr kumimoji="1" lang="en-US" altLang="ja-JP" dirty="0"/>
          </a:p>
          <a:p>
            <a:r>
              <a:rPr kumimoji="1" lang="ja-JP" altLang="en-US" dirty="0"/>
              <a:t>実験的にではなく理論的に評価することで</a:t>
            </a:r>
            <a:endParaRPr kumimoji="1" lang="en-US" altLang="ja-JP" dirty="0"/>
          </a:p>
          <a:p>
            <a:r>
              <a:rPr lang="ja-JP" altLang="en-US" dirty="0"/>
              <a:t>良さ</a:t>
            </a:r>
            <a:r>
              <a:rPr kumimoji="1" lang="ja-JP" altLang="en-US" dirty="0"/>
              <a:t>の証明をしたい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モンテカルロ法以外にも良いアルゴリズムが</a:t>
            </a:r>
            <a:endParaRPr lang="en-US" altLang="ja-JP" dirty="0"/>
          </a:p>
          <a:p>
            <a:r>
              <a:rPr lang="ja-JP" altLang="en-US"/>
              <a:t>ないか考えたい．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cxnSp>
        <p:nvCxnSpPr>
          <p:cNvPr id="5" name="直線コネクタ 4"/>
          <p:cNvCxnSpPr>
            <a:cxnSpLocks/>
            <a:stCxn id="9" idx="6"/>
          </p:cNvCxnSpPr>
          <p:nvPr/>
        </p:nvCxnSpPr>
        <p:spPr>
          <a:xfrm>
            <a:off x="1110959" y="3542870"/>
            <a:ext cx="159229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069415" y="33988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382549" y="339887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" name="直線コネクタ 7"/>
          <p:cNvCxnSpPr>
            <a:cxnSpLocks/>
          </p:cNvCxnSpPr>
          <p:nvPr/>
        </p:nvCxnSpPr>
        <p:spPr>
          <a:xfrm>
            <a:off x="1100315" y="4068494"/>
            <a:ext cx="1602939" cy="93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822959" y="33988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822959" y="39338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448110" y="33988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448110" y="39338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円/楕円 12"/>
          <p:cNvSpPr/>
          <p:nvPr/>
        </p:nvSpPr>
        <p:spPr>
          <a:xfrm>
            <a:off x="1134976" y="3398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134976" y="39338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" name="円/楕円 14"/>
          <p:cNvSpPr/>
          <p:nvPr/>
        </p:nvSpPr>
        <p:spPr>
          <a:xfrm>
            <a:off x="1757398" y="3398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757398" y="39338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382549" y="39338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9" idx="4"/>
            <a:endCxn id="10" idx="0"/>
          </p:cNvCxnSpPr>
          <p:nvPr/>
        </p:nvCxnSpPr>
        <p:spPr>
          <a:xfrm>
            <a:off x="966959" y="3686870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966959" y="4221825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1" idx="4"/>
            <a:endCxn id="12" idx="0"/>
          </p:cNvCxnSpPr>
          <p:nvPr/>
        </p:nvCxnSpPr>
        <p:spPr>
          <a:xfrm>
            <a:off x="1592110" y="3686870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4"/>
            <a:endCxn id="25" idx="0"/>
          </p:cNvCxnSpPr>
          <p:nvPr/>
        </p:nvCxnSpPr>
        <p:spPr>
          <a:xfrm>
            <a:off x="2213415" y="3686870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278395" y="3674049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896175" y="3686870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521326" y="3686870"/>
            <a:ext cx="0" cy="24695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069415" y="39338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=""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=""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=""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=""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※FW12</a:t>
            </a:r>
            <a:r>
              <a:rPr lang="ja-JP" altLang="en-US" sz="2400" dirty="0" smtClean="0"/>
              <a:t>は領地</a:t>
            </a:r>
            <a:r>
              <a:rPr lang="ja-JP" altLang="en-US" sz="2400" dirty="0"/>
              <a:t>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24084</TotalTime>
  <Words>1374</Words>
  <Application>Microsoft Office PowerPoint</Application>
  <PresentationFormat>画面に合わせる (4:3)</PresentationFormat>
  <Paragraphs>439</Paragraphs>
  <Slides>30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共通上位列問題とは</vt:lpstr>
      <vt:lpstr>最短共通上位列問題とは</vt:lpstr>
      <vt:lpstr>アイデア</vt:lpstr>
      <vt:lpstr>アイデア</vt:lpstr>
      <vt:lpstr>アイデア</vt:lpstr>
      <vt:lpstr>直並列グラフのインスタンス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711</cp:revision>
  <cp:lastPrinted>2019-02-07T03:59:06Z</cp:lastPrinted>
  <dcterms:created xsi:type="dcterms:W3CDTF">2018-10-26T05:41:54Z</dcterms:created>
  <dcterms:modified xsi:type="dcterms:W3CDTF">2019-11-07T09:30:13Z</dcterms:modified>
</cp:coreProperties>
</file>