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78" d="100"/>
          <a:sy n="78" d="100"/>
        </p:scale>
        <p:origin x="924" y="48"/>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2408"/>
        <c:axId val="336940448"/>
      </c:scatterChart>
      <c:valAx>
        <c:axId val="336942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448"/>
        <c:crosses val="autoZero"/>
        <c:crossBetween val="midCat"/>
        <c:majorUnit val="500"/>
        <c:minorUnit val="250"/>
      </c:valAx>
      <c:valAx>
        <c:axId val="3369404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2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0840"/>
        <c:axId val="336941232"/>
      </c:scatterChart>
      <c:valAx>
        <c:axId val="3369408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1232"/>
        <c:crosses val="autoZero"/>
        <c:crossBetween val="midCat"/>
        <c:majorUnit val="500"/>
        <c:minorUnit val="250"/>
      </c:valAx>
      <c:valAx>
        <c:axId val="3369412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0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37312"/>
        <c:axId val="336938096"/>
      </c:scatterChart>
      <c:valAx>
        <c:axId val="336937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8096"/>
        <c:crosses val="autoZero"/>
        <c:crossBetween val="midCat"/>
        <c:majorUnit val="500"/>
        <c:minorUnit val="250"/>
      </c:valAx>
      <c:valAx>
        <c:axId val="336938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7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8880"/>
        <c:axId val="336940056"/>
      </c:scatterChart>
      <c:valAx>
        <c:axId val="3369388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056"/>
        <c:crosses val="autoZero"/>
        <c:crossBetween val="midCat"/>
        <c:majorUnit val="500"/>
        <c:minorUnit val="250"/>
      </c:valAx>
      <c:valAx>
        <c:axId val="33694005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88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4960"/>
        <c:axId val="336936136"/>
      </c:scatterChart>
      <c:valAx>
        <c:axId val="3369349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6136"/>
        <c:crosses val="autoZero"/>
        <c:crossBetween val="midCat"/>
        <c:majorUnit val="500"/>
        <c:minorUnit val="250"/>
      </c:valAx>
      <c:valAx>
        <c:axId val="336936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4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36939272"/>
        <c:axId val="336939664"/>
      </c:scatterChart>
      <c:valAx>
        <c:axId val="3369392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9664"/>
        <c:crosses val="autoZero"/>
        <c:crossBetween val="midCat"/>
        <c:majorUnit val="500"/>
        <c:minorUnit val="250"/>
      </c:valAx>
      <c:valAx>
        <c:axId val="336939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92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25744"/>
        <c:axId val="336923000"/>
      </c:scatterChart>
      <c:valAx>
        <c:axId val="3369257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23000"/>
        <c:crosses val="autoZero"/>
        <c:crossBetween val="midCat"/>
        <c:majorUnit val="500"/>
        <c:minorUnit val="250"/>
      </c:valAx>
      <c:valAx>
        <c:axId val="3369230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2574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fade">
                                      <p:cBhvr>
                                        <p:cTn id="3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数手先まで操作を進め，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m:t>
                      </m:r>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up)">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left)">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5458</TotalTime>
  <Words>3770</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83</vt:i4>
      </vt:variant>
    </vt:vector>
  </HeadingPairs>
  <TitlesOfParts>
    <vt:vector size="88"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333</cp:revision>
  <dcterms:created xsi:type="dcterms:W3CDTF">2018-10-26T05:41:54Z</dcterms:created>
  <dcterms:modified xsi:type="dcterms:W3CDTF">2018-12-09T15:09:19Z</dcterms:modified>
</cp:coreProperties>
</file>