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12787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A421D901-A528-4650-9EF9-80664484BAC6}"/>
              </a:ext>
            </a:extLst>
          </p:cNvPr>
          <p:cNvSpPr/>
          <p:nvPr/>
        </p:nvSpPr>
        <p:spPr>
          <a:xfrm>
            <a:off x="4374890" y="4109568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="" xmlns:a16="http://schemas.microsoft.com/office/drawing/2014/main" id="{601E1703-CD63-4112-BD71-908F5233031A}"/>
              </a:ext>
            </a:extLst>
          </p:cNvPr>
          <p:cNvSpPr/>
          <p:nvPr/>
        </p:nvSpPr>
        <p:spPr>
          <a:xfrm rot="10800000" flipV="1">
            <a:off x="5167991" y="4069484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A421D901-A528-4650-9EF9-80664484BAC6}"/>
              </a:ext>
            </a:extLst>
          </p:cNvPr>
          <p:cNvSpPr/>
          <p:nvPr/>
        </p:nvSpPr>
        <p:spPr>
          <a:xfrm>
            <a:off x="4374890" y="2416905"/>
            <a:ext cx="2309663" cy="3673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="" xmlns:a16="http://schemas.microsoft.com/office/drawing/2014/main" id="{29EFF036-F5EC-4D9B-962D-B88BD87686B7}"/>
              </a:ext>
            </a:extLst>
          </p:cNvPr>
          <p:cNvSpPr/>
          <p:nvPr/>
        </p:nvSpPr>
        <p:spPr>
          <a:xfrm flipV="1">
            <a:off x="5163045" y="2357851"/>
            <a:ext cx="530678" cy="461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PC53</cp:lastModifiedBy>
  <cp:revision>3</cp:revision>
  <dcterms:created xsi:type="dcterms:W3CDTF">2019-02-24T16:47:23Z</dcterms:created>
  <dcterms:modified xsi:type="dcterms:W3CDTF">2019-02-28T07:36:48Z</dcterms:modified>
</cp:coreProperties>
</file>