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1827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F5430309-87A0-435F-AFC7-B5E529DD69A2}"/>
              </a:ext>
            </a:extLst>
          </p:cNvPr>
          <p:cNvSpPr/>
          <p:nvPr/>
        </p:nvSpPr>
        <p:spPr>
          <a:xfrm>
            <a:off x="2014626" y="2445710"/>
            <a:ext cx="4669927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xmlns="" id="{29EFF036-F5EC-4D9B-962D-B88BD87686B7}"/>
              </a:ext>
            </a:extLst>
          </p:cNvPr>
          <p:cNvSpPr/>
          <p:nvPr/>
        </p:nvSpPr>
        <p:spPr>
          <a:xfrm rot="5400000" flipV="1">
            <a:off x="3076960" y="1301733"/>
            <a:ext cx="530678" cy="265534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A421D901-A528-4650-9EF9-80664484BAC6}"/>
              </a:ext>
            </a:extLst>
          </p:cNvPr>
          <p:cNvSpPr/>
          <p:nvPr/>
        </p:nvSpPr>
        <p:spPr>
          <a:xfrm>
            <a:off x="2014626" y="4143428"/>
            <a:ext cx="4669927" cy="3335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xmlns="" id="{FA4987CC-D1A3-42A3-AE32-A3A5E2B3B586}"/>
              </a:ext>
            </a:extLst>
          </p:cNvPr>
          <p:cNvSpPr/>
          <p:nvPr/>
        </p:nvSpPr>
        <p:spPr>
          <a:xfrm rot="5400000" flipV="1">
            <a:off x="3076961" y="2972119"/>
            <a:ext cx="530678" cy="265534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PC53</cp:lastModifiedBy>
  <cp:revision>3</cp:revision>
  <dcterms:created xsi:type="dcterms:W3CDTF">2019-02-24T16:47:23Z</dcterms:created>
  <dcterms:modified xsi:type="dcterms:W3CDTF">2019-02-28T07:37:43Z</dcterms:modified>
</cp:coreProperties>
</file>