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39232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PC53</cp:lastModifiedBy>
  <cp:revision>4</cp:revision>
  <dcterms:created xsi:type="dcterms:W3CDTF">2019-02-24T16:47:23Z</dcterms:created>
  <dcterms:modified xsi:type="dcterms:W3CDTF">2019-02-28T07:38:19Z</dcterms:modified>
</cp:coreProperties>
</file>