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0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4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59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8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8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82440"/>
              </p:ext>
            </p:extLst>
          </p:nvPr>
        </p:nvGraphicFramePr>
        <p:xfrm>
          <a:off x="1532750" y="1091634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720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1_Office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将也 小田</dc:creator>
  <cp:lastModifiedBy>PC53</cp:lastModifiedBy>
  <cp:revision>5</cp:revision>
  <dcterms:created xsi:type="dcterms:W3CDTF">2019-02-24T16:47:23Z</dcterms:created>
  <dcterms:modified xsi:type="dcterms:W3CDTF">2019-02-28T07:38:58Z</dcterms:modified>
</cp:coreProperties>
</file>