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6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A85E-C83F-4421-9251-FB230E4AD7D1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グループ化 918"/>
          <p:cNvGrpSpPr/>
          <p:nvPr/>
        </p:nvGrpSpPr>
        <p:grpSpPr>
          <a:xfrm>
            <a:off x="1446162" y="300893"/>
            <a:ext cx="9800296" cy="5755523"/>
            <a:chOff x="1695239" y="110887"/>
            <a:chExt cx="10040735" cy="6254866"/>
          </a:xfrm>
        </p:grpSpPr>
        <p:cxnSp>
          <p:nvCxnSpPr>
            <p:cNvPr id="513" name="直線コネクタ 512"/>
            <p:cNvCxnSpPr>
              <a:stCxn id="252" idx="6"/>
              <a:endCxn id="97" idx="2"/>
            </p:cNvCxnSpPr>
            <p:nvPr/>
          </p:nvCxnSpPr>
          <p:spPr>
            <a:xfrm>
              <a:off x="9471086" y="6185753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線コネクタ 509"/>
            <p:cNvCxnSpPr>
              <a:stCxn id="251" idx="6"/>
              <a:endCxn id="93" idx="2"/>
            </p:cNvCxnSpPr>
            <p:nvPr/>
          </p:nvCxnSpPr>
          <p:spPr>
            <a:xfrm>
              <a:off x="9462334" y="5651175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線コネクタ 506"/>
            <p:cNvCxnSpPr>
              <a:stCxn id="250" idx="6"/>
              <a:endCxn id="89" idx="2"/>
            </p:cNvCxnSpPr>
            <p:nvPr/>
          </p:nvCxnSpPr>
          <p:spPr>
            <a:xfrm>
              <a:off x="9471086" y="511659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線コネクタ 503"/>
            <p:cNvCxnSpPr>
              <a:stCxn id="249" idx="6"/>
              <a:endCxn id="85" idx="2"/>
            </p:cNvCxnSpPr>
            <p:nvPr/>
          </p:nvCxnSpPr>
          <p:spPr>
            <a:xfrm>
              <a:off x="9471086" y="4582019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直線コネクタ 498"/>
            <p:cNvCxnSpPr>
              <a:stCxn id="203" idx="6"/>
              <a:endCxn id="77" idx="2"/>
            </p:cNvCxnSpPr>
            <p:nvPr/>
          </p:nvCxnSpPr>
          <p:spPr>
            <a:xfrm flipV="1">
              <a:off x="9471086" y="4040187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直線コネクタ 494"/>
            <p:cNvCxnSpPr>
              <a:stCxn id="202" idx="6"/>
              <a:endCxn id="73" idx="2"/>
            </p:cNvCxnSpPr>
            <p:nvPr/>
          </p:nvCxnSpPr>
          <p:spPr>
            <a:xfrm flipV="1">
              <a:off x="9462334" y="3505609"/>
              <a:ext cx="1913640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stCxn id="201" idx="6"/>
              <a:endCxn id="69" idx="2"/>
            </p:cNvCxnSpPr>
            <p:nvPr/>
          </p:nvCxnSpPr>
          <p:spPr>
            <a:xfrm flipV="1">
              <a:off x="9471086" y="2971031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stCxn id="200" idx="6"/>
              <a:endCxn id="65" idx="2"/>
            </p:cNvCxnSpPr>
            <p:nvPr/>
          </p:nvCxnSpPr>
          <p:spPr>
            <a:xfrm flipV="1">
              <a:off x="9471086" y="2436453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6" name="直線コネクタ 485"/>
            <p:cNvCxnSpPr>
              <a:stCxn id="42" idx="6"/>
              <a:endCxn id="57" idx="2"/>
            </p:cNvCxnSpPr>
            <p:nvPr/>
          </p:nvCxnSpPr>
          <p:spPr>
            <a:xfrm>
              <a:off x="9471086" y="1894621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stCxn id="41" idx="6"/>
              <a:endCxn id="53" idx="2"/>
            </p:cNvCxnSpPr>
            <p:nvPr/>
          </p:nvCxnSpPr>
          <p:spPr>
            <a:xfrm>
              <a:off x="9462334" y="1360043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>
              <a:stCxn id="40" idx="6"/>
              <a:endCxn id="49" idx="2"/>
            </p:cNvCxnSpPr>
            <p:nvPr/>
          </p:nvCxnSpPr>
          <p:spPr>
            <a:xfrm>
              <a:off x="9471086" y="825465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>
              <a:stCxn id="39" idx="6"/>
              <a:endCxn id="45" idx="2"/>
            </p:cNvCxnSpPr>
            <p:nvPr/>
          </p:nvCxnSpPr>
          <p:spPr>
            <a:xfrm>
              <a:off x="9471086" y="29088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>
              <a:stCxn id="435" idx="4"/>
              <a:endCxn id="456" idx="0"/>
            </p:cNvCxnSpPr>
            <p:nvPr/>
          </p:nvCxnSpPr>
          <p:spPr>
            <a:xfrm>
              <a:off x="230626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/>
            <p:cNvCxnSpPr>
              <a:stCxn id="394" idx="4"/>
              <a:endCxn id="415" idx="0"/>
            </p:cNvCxnSpPr>
            <p:nvPr/>
          </p:nvCxnSpPr>
          <p:spPr>
            <a:xfrm>
              <a:off x="317837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44" idx="4"/>
              <a:endCxn id="96" idx="0"/>
            </p:cNvCxnSpPr>
            <p:nvPr/>
          </p:nvCxnSpPr>
          <p:spPr>
            <a:xfrm>
              <a:off x="1113055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36" idx="4"/>
              <a:endCxn id="94" idx="0"/>
            </p:cNvCxnSpPr>
            <p:nvPr/>
          </p:nvCxnSpPr>
          <p:spPr>
            <a:xfrm>
              <a:off x="9716502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43" idx="4"/>
              <a:endCxn id="95" idx="0"/>
            </p:cNvCxnSpPr>
            <p:nvPr/>
          </p:nvCxnSpPr>
          <p:spPr>
            <a:xfrm>
              <a:off x="1014191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stCxn id="30" idx="4"/>
              <a:endCxn id="299" idx="0"/>
            </p:cNvCxnSpPr>
            <p:nvPr/>
          </p:nvCxnSpPr>
          <p:spPr>
            <a:xfrm>
              <a:off x="274399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>
              <a:stCxn id="98" idx="4"/>
              <a:endCxn id="301" idx="0"/>
            </p:cNvCxnSpPr>
            <p:nvPr/>
          </p:nvCxnSpPr>
          <p:spPr>
            <a:xfrm>
              <a:off x="490759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>
              <a:stCxn id="99" idx="4"/>
              <a:endCxn id="302" idx="0"/>
            </p:cNvCxnSpPr>
            <p:nvPr/>
          </p:nvCxnSpPr>
          <p:spPr>
            <a:xfrm>
              <a:off x="447321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stCxn id="16" idx="4"/>
              <a:endCxn id="296" idx="0"/>
            </p:cNvCxnSpPr>
            <p:nvPr/>
          </p:nvCxnSpPr>
          <p:spPr>
            <a:xfrm>
              <a:off x="403548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>
              <a:stCxn id="22" idx="4"/>
              <a:endCxn id="297" idx="0"/>
            </p:cNvCxnSpPr>
            <p:nvPr/>
          </p:nvCxnSpPr>
          <p:spPr>
            <a:xfrm>
              <a:off x="360693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>
              <a:stCxn id="365" idx="6"/>
              <a:endCxn id="98" idx="2"/>
            </p:cNvCxnSpPr>
            <p:nvPr/>
          </p:nvCxnSpPr>
          <p:spPr>
            <a:xfrm>
              <a:off x="2055239" y="2908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>
              <a:stCxn id="366" idx="6"/>
              <a:endCxn id="287" idx="2"/>
            </p:cNvCxnSpPr>
            <p:nvPr/>
          </p:nvCxnSpPr>
          <p:spPr>
            <a:xfrm>
              <a:off x="2055239" y="82546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>
              <a:stCxn id="367" idx="6"/>
              <a:endCxn id="294" idx="2"/>
            </p:cNvCxnSpPr>
            <p:nvPr/>
          </p:nvCxnSpPr>
          <p:spPr>
            <a:xfrm>
              <a:off x="2055239" y="136004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>
              <a:stCxn id="368" idx="6"/>
              <a:endCxn id="301" idx="2"/>
            </p:cNvCxnSpPr>
            <p:nvPr/>
          </p:nvCxnSpPr>
          <p:spPr>
            <a:xfrm>
              <a:off x="2055239" y="189462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>
              <a:stCxn id="21" idx="6"/>
              <a:endCxn id="39" idx="2"/>
            </p:cNvCxnSpPr>
            <p:nvPr/>
          </p:nvCxnSpPr>
          <p:spPr>
            <a:xfrm>
              <a:off x="6037711" y="29088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158" idx="6"/>
              <a:endCxn id="40" idx="2"/>
            </p:cNvCxnSpPr>
            <p:nvPr/>
          </p:nvCxnSpPr>
          <p:spPr>
            <a:xfrm>
              <a:off x="6037711" y="82546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>
              <a:stCxn id="160" idx="6"/>
              <a:endCxn id="41" idx="2"/>
            </p:cNvCxnSpPr>
            <p:nvPr/>
          </p:nvCxnSpPr>
          <p:spPr>
            <a:xfrm>
              <a:off x="6037711" y="1360043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>
              <a:stCxn id="162" idx="6"/>
              <a:endCxn id="42" idx="2"/>
            </p:cNvCxnSpPr>
            <p:nvPr/>
          </p:nvCxnSpPr>
          <p:spPr>
            <a:xfrm>
              <a:off x="6037711" y="1894621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stCxn id="20" idx="4"/>
              <a:endCxn id="161" idx="0"/>
            </p:cNvCxnSpPr>
            <p:nvPr/>
          </p:nvCxnSpPr>
          <p:spPr>
            <a:xfrm>
              <a:off x="629209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>
              <a:stCxn id="21" idx="4"/>
              <a:endCxn id="162" idx="0"/>
            </p:cNvCxnSpPr>
            <p:nvPr/>
          </p:nvCxnSpPr>
          <p:spPr>
            <a:xfrm>
              <a:off x="585771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>
              <a:stCxn id="15" idx="4"/>
              <a:endCxn id="153" idx="0"/>
            </p:cNvCxnSpPr>
            <p:nvPr/>
          </p:nvCxnSpPr>
          <p:spPr>
            <a:xfrm>
              <a:off x="6717512" y="470887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>
              <a:stCxn id="39" idx="4"/>
              <a:endCxn id="42" idx="0"/>
            </p:cNvCxnSpPr>
            <p:nvPr/>
          </p:nvCxnSpPr>
          <p:spPr>
            <a:xfrm>
              <a:off x="929108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stCxn id="27" idx="4"/>
              <a:endCxn id="112" idx="0"/>
            </p:cNvCxnSpPr>
            <p:nvPr/>
          </p:nvCxnSpPr>
          <p:spPr>
            <a:xfrm>
              <a:off x="886567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45" idx="4"/>
              <a:endCxn id="97" idx="0"/>
            </p:cNvCxnSpPr>
            <p:nvPr/>
          </p:nvCxnSpPr>
          <p:spPr>
            <a:xfrm>
              <a:off x="11555974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537512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3855487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7834838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112096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5677711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426931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7406282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998375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868567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868567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868567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256399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8260254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26267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971897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9536502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9111086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9111086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9102334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9111086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996191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095055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1375974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9536502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996191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095055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1375974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9536502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996191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1095055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375974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9536502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996191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1095055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1375974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9536502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996191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1095055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11375974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9536502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996191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1095055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11375974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9536502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996191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1095055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11375974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9536502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996191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1095055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11375974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9536502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996191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1095055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11375974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9536502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996191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1095055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1375974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9536502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996191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1095055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11375974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9536502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996191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1095055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11375974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4727595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4293210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868567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endCxn id="136" idx="0"/>
            </p:cNvCxnSpPr>
            <p:nvPr/>
          </p:nvCxnSpPr>
          <p:spPr>
            <a:xfrm>
              <a:off x="8014838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円/楕円 133"/>
            <p:cNvSpPr/>
            <p:nvPr/>
          </p:nvSpPr>
          <p:spPr>
            <a:xfrm>
              <a:off x="783483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783483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7834838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endCxn id="140" idx="0"/>
            </p:cNvCxnSpPr>
            <p:nvPr/>
          </p:nvCxnSpPr>
          <p:spPr>
            <a:xfrm>
              <a:off x="715189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円/楕円 137"/>
            <p:cNvSpPr/>
            <p:nvPr/>
          </p:nvSpPr>
          <p:spPr>
            <a:xfrm>
              <a:off x="6971897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6971897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6971897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/>
            <p:cNvCxnSpPr>
              <a:endCxn id="144" idx="0"/>
            </p:cNvCxnSpPr>
            <p:nvPr/>
          </p:nvCxnSpPr>
          <p:spPr>
            <a:xfrm>
              <a:off x="758942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円/楕円 141"/>
            <p:cNvSpPr/>
            <p:nvPr/>
          </p:nvSpPr>
          <p:spPr>
            <a:xfrm>
              <a:off x="7409423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7400671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7409423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>
              <a:endCxn id="150" idx="0"/>
            </p:cNvCxnSpPr>
            <p:nvPr/>
          </p:nvCxnSpPr>
          <p:spPr>
            <a:xfrm>
              <a:off x="844025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円/楕円 147"/>
            <p:cNvSpPr/>
            <p:nvPr/>
          </p:nvSpPr>
          <p:spPr>
            <a:xfrm>
              <a:off x="8260253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8251501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8260253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6543124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6534372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6543124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6112096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5677711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6112096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677711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6112096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5677711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1" name="直線コネクタ 180"/>
            <p:cNvCxnSpPr>
              <a:stCxn id="193" idx="6"/>
              <a:endCxn id="200" idx="2"/>
            </p:cNvCxnSpPr>
            <p:nvPr/>
          </p:nvCxnSpPr>
          <p:spPr>
            <a:xfrm>
              <a:off x="6037711" y="243828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>
              <a:stCxn id="225" idx="6"/>
              <a:endCxn id="201" idx="2"/>
            </p:cNvCxnSpPr>
            <p:nvPr/>
          </p:nvCxnSpPr>
          <p:spPr>
            <a:xfrm>
              <a:off x="6037711" y="297286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>
              <a:stCxn id="227" idx="6"/>
              <a:endCxn id="202" idx="2"/>
            </p:cNvCxnSpPr>
            <p:nvPr/>
          </p:nvCxnSpPr>
          <p:spPr>
            <a:xfrm>
              <a:off x="6037711" y="3507441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>
              <a:stCxn id="229" idx="6"/>
              <a:endCxn id="203" idx="2"/>
            </p:cNvCxnSpPr>
            <p:nvPr/>
          </p:nvCxnSpPr>
          <p:spPr>
            <a:xfrm>
              <a:off x="6037711" y="404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>
              <a:stCxn id="192" idx="4"/>
              <a:endCxn id="228" idx="0"/>
            </p:cNvCxnSpPr>
            <p:nvPr/>
          </p:nvCxnSpPr>
          <p:spPr>
            <a:xfrm>
              <a:off x="629209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>
              <a:stCxn id="193" idx="4"/>
              <a:endCxn id="229" idx="0"/>
            </p:cNvCxnSpPr>
            <p:nvPr/>
          </p:nvCxnSpPr>
          <p:spPr>
            <a:xfrm>
              <a:off x="5857711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>
              <a:stCxn id="190" idx="4"/>
              <a:endCxn id="223" idx="0"/>
            </p:cNvCxnSpPr>
            <p:nvPr/>
          </p:nvCxnSpPr>
          <p:spPr>
            <a:xfrm>
              <a:off x="6717512" y="2618285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>
              <a:stCxn id="200" idx="4"/>
              <a:endCxn id="203" idx="0"/>
            </p:cNvCxnSpPr>
            <p:nvPr/>
          </p:nvCxnSpPr>
          <p:spPr>
            <a:xfrm>
              <a:off x="929108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>
              <a:stCxn id="195" idx="4"/>
              <a:endCxn id="204" idx="0"/>
            </p:cNvCxnSpPr>
            <p:nvPr/>
          </p:nvCxnSpPr>
          <p:spPr>
            <a:xfrm>
              <a:off x="8865670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円/楕円 189"/>
            <p:cNvSpPr/>
            <p:nvPr/>
          </p:nvSpPr>
          <p:spPr>
            <a:xfrm>
              <a:off x="6537512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7834838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6112096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5677711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7406282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8685670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8685670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8685670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8260254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6971897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9111086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9111086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9102334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9111086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8685670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5" name="直線コネクタ 204"/>
            <p:cNvCxnSpPr>
              <a:endCxn id="208" idx="0"/>
            </p:cNvCxnSpPr>
            <p:nvPr/>
          </p:nvCxnSpPr>
          <p:spPr>
            <a:xfrm>
              <a:off x="8014838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円/楕円 205"/>
            <p:cNvSpPr/>
            <p:nvPr/>
          </p:nvSpPr>
          <p:spPr>
            <a:xfrm>
              <a:off x="7834838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/>
            <p:cNvSpPr/>
            <p:nvPr/>
          </p:nvSpPr>
          <p:spPr>
            <a:xfrm>
              <a:off x="7834838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/>
            <p:cNvSpPr/>
            <p:nvPr/>
          </p:nvSpPr>
          <p:spPr>
            <a:xfrm>
              <a:off x="7834838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9" name="直線コネクタ 208"/>
            <p:cNvCxnSpPr>
              <a:endCxn id="212" idx="0"/>
            </p:cNvCxnSpPr>
            <p:nvPr/>
          </p:nvCxnSpPr>
          <p:spPr>
            <a:xfrm>
              <a:off x="7151897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円/楕円 209"/>
            <p:cNvSpPr/>
            <p:nvPr/>
          </p:nvSpPr>
          <p:spPr>
            <a:xfrm>
              <a:off x="6971897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/>
            <p:cNvSpPr/>
            <p:nvPr/>
          </p:nvSpPr>
          <p:spPr>
            <a:xfrm>
              <a:off x="6971897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/>
            <p:cNvSpPr/>
            <p:nvPr/>
          </p:nvSpPr>
          <p:spPr>
            <a:xfrm>
              <a:off x="6971897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3" name="直線コネクタ 212"/>
            <p:cNvCxnSpPr>
              <a:endCxn id="216" idx="0"/>
            </p:cNvCxnSpPr>
            <p:nvPr/>
          </p:nvCxnSpPr>
          <p:spPr>
            <a:xfrm>
              <a:off x="758942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円/楕円 213"/>
            <p:cNvSpPr/>
            <p:nvPr/>
          </p:nvSpPr>
          <p:spPr>
            <a:xfrm>
              <a:off x="7409423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/>
            <p:cNvSpPr/>
            <p:nvPr/>
          </p:nvSpPr>
          <p:spPr>
            <a:xfrm>
              <a:off x="7400671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/>
            <p:cNvSpPr/>
            <p:nvPr/>
          </p:nvSpPr>
          <p:spPr>
            <a:xfrm>
              <a:off x="7409423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7" name="直線コネクタ 216"/>
            <p:cNvCxnSpPr>
              <a:endCxn id="220" idx="0"/>
            </p:cNvCxnSpPr>
            <p:nvPr/>
          </p:nvCxnSpPr>
          <p:spPr>
            <a:xfrm>
              <a:off x="844025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円/楕円 217"/>
            <p:cNvSpPr/>
            <p:nvPr/>
          </p:nvSpPr>
          <p:spPr>
            <a:xfrm>
              <a:off x="8260253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>
              <a:off x="8251501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>
              <a:off x="8260253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/楕円 220"/>
            <p:cNvSpPr/>
            <p:nvPr/>
          </p:nvSpPr>
          <p:spPr>
            <a:xfrm>
              <a:off x="6543124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>
              <a:off x="6534372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円/楕円 222"/>
            <p:cNvSpPr/>
            <p:nvPr/>
          </p:nvSpPr>
          <p:spPr>
            <a:xfrm>
              <a:off x="6543124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/楕円 223"/>
            <p:cNvSpPr/>
            <p:nvPr/>
          </p:nvSpPr>
          <p:spPr>
            <a:xfrm>
              <a:off x="6112096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円/楕円 224"/>
            <p:cNvSpPr/>
            <p:nvPr/>
          </p:nvSpPr>
          <p:spPr>
            <a:xfrm>
              <a:off x="5677711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6112096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5677711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6112096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5677711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0" name="直線コネクタ 229"/>
            <p:cNvCxnSpPr>
              <a:stCxn id="242" idx="6"/>
              <a:endCxn id="249" idx="2"/>
            </p:cNvCxnSpPr>
            <p:nvPr/>
          </p:nvCxnSpPr>
          <p:spPr>
            <a:xfrm>
              <a:off x="6037711" y="458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>
              <a:stCxn id="274" idx="6"/>
              <a:endCxn id="250" idx="2"/>
            </p:cNvCxnSpPr>
            <p:nvPr/>
          </p:nvCxnSpPr>
          <p:spPr>
            <a:xfrm>
              <a:off x="6037711" y="511659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>
              <a:stCxn id="276" idx="6"/>
              <a:endCxn id="251" idx="2"/>
            </p:cNvCxnSpPr>
            <p:nvPr/>
          </p:nvCxnSpPr>
          <p:spPr>
            <a:xfrm>
              <a:off x="6037711" y="5651175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stCxn id="278" idx="6"/>
              <a:endCxn id="252" idx="2"/>
            </p:cNvCxnSpPr>
            <p:nvPr/>
          </p:nvCxnSpPr>
          <p:spPr>
            <a:xfrm>
              <a:off x="6037711" y="618575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>
              <a:stCxn id="241" idx="4"/>
              <a:endCxn id="277" idx="0"/>
            </p:cNvCxnSpPr>
            <p:nvPr/>
          </p:nvCxnSpPr>
          <p:spPr>
            <a:xfrm>
              <a:off x="629209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>
              <a:stCxn id="242" idx="4"/>
              <a:endCxn id="278" idx="0"/>
            </p:cNvCxnSpPr>
            <p:nvPr/>
          </p:nvCxnSpPr>
          <p:spPr>
            <a:xfrm>
              <a:off x="585771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>
              <a:stCxn id="239" idx="4"/>
              <a:endCxn id="272" idx="0"/>
            </p:cNvCxnSpPr>
            <p:nvPr/>
          </p:nvCxnSpPr>
          <p:spPr>
            <a:xfrm>
              <a:off x="6717512" y="4762019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>
              <a:stCxn id="249" idx="4"/>
              <a:endCxn id="252" idx="0"/>
            </p:cNvCxnSpPr>
            <p:nvPr/>
          </p:nvCxnSpPr>
          <p:spPr>
            <a:xfrm>
              <a:off x="929108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>
              <a:stCxn id="244" idx="4"/>
              <a:endCxn id="253" idx="0"/>
            </p:cNvCxnSpPr>
            <p:nvPr/>
          </p:nvCxnSpPr>
          <p:spPr>
            <a:xfrm>
              <a:off x="886567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円/楕円 238"/>
            <p:cNvSpPr/>
            <p:nvPr/>
          </p:nvSpPr>
          <p:spPr>
            <a:xfrm>
              <a:off x="6537512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7834838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6112096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5677711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7406282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868567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868567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868567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円/楕円 246"/>
            <p:cNvSpPr/>
            <p:nvPr/>
          </p:nvSpPr>
          <p:spPr>
            <a:xfrm>
              <a:off x="8260254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/>
            <p:cNvSpPr/>
            <p:nvPr/>
          </p:nvSpPr>
          <p:spPr>
            <a:xfrm>
              <a:off x="6971897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9111086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9111086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9102334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9111086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868567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4" name="直線コネクタ 253"/>
            <p:cNvCxnSpPr>
              <a:endCxn id="257" idx="0"/>
            </p:cNvCxnSpPr>
            <p:nvPr/>
          </p:nvCxnSpPr>
          <p:spPr>
            <a:xfrm>
              <a:off x="8014838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円/楕円 254"/>
            <p:cNvSpPr/>
            <p:nvPr/>
          </p:nvSpPr>
          <p:spPr>
            <a:xfrm>
              <a:off x="783483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783483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7834838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8" name="直線コネクタ 257"/>
            <p:cNvCxnSpPr>
              <a:endCxn id="261" idx="0"/>
            </p:cNvCxnSpPr>
            <p:nvPr/>
          </p:nvCxnSpPr>
          <p:spPr>
            <a:xfrm>
              <a:off x="715189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円/楕円 258"/>
            <p:cNvSpPr/>
            <p:nvPr/>
          </p:nvSpPr>
          <p:spPr>
            <a:xfrm>
              <a:off x="6971897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円/楕円 259"/>
            <p:cNvSpPr/>
            <p:nvPr/>
          </p:nvSpPr>
          <p:spPr>
            <a:xfrm>
              <a:off x="6971897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円/楕円 260"/>
            <p:cNvSpPr/>
            <p:nvPr/>
          </p:nvSpPr>
          <p:spPr>
            <a:xfrm>
              <a:off x="6971897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2" name="直線コネクタ 261"/>
            <p:cNvCxnSpPr>
              <a:endCxn id="265" idx="0"/>
            </p:cNvCxnSpPr>
            <p:nvPr/>
          </p:nvCxnSpPr>
          <p:spPr>
            <a:xfrm>
              <a:off x="758942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円/楕円 262"/>
            <p:cNvSpPr/>
            <p:nvPr/>
          </p:nvSpPr>
          <p:spPr>
            <a:xfrm>
              <a:off x="7409423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円/楕円 263"/>
            <p:cNvSpPr/>
            <p:nvPr/>
          </p:nvSpPr>
          <p:spPr>
            <a:xfrm>
              <a:off x="7400671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円/楕円 264"/>
            <p:cNvSpPr/>
            <p:nvPr/>
          </p:nvSpPr>
          <p:spPr>
            <a:xfrm>
              <a:off x="7409423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6" name="直線コネクタ 265"/>
            <p:cNvCxnSpPr>
              <a:endCxn id="269" idx="0"/>
            </p:cNvCxnSpPr>
            <p:nvPr/>
          </p:nvCxnSpPr>
          <p:spPr>
            <a:xfrm>
              <a:off x="844025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円/楕円 266"/>
            <p:cNvSpPr/>
            <p:nvPr/>
          </p:nvSpPr>
          <p:spPr>
            <a:xfrm>
              <a:off x="8260253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円/楕円 267"/>
            <p:cNvSpPr/>
            <p:nvPr/>
          </p:nvSpPr>
          <p:spPr>
            <a:xfrm>
              <a:off x="8251501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" name="円/楕円 268"/>
            <p:cNvSpPr/>
            <p:nvPr/>
          </p:nvSpPr>
          <p:spPr>
            <a:xfrm>
              <a:off x="8260253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円/楕円 269"/>
            <p:cNvSpPr/>
            <p:nvPr/>
          </p:nvSpPr>
          <p:spPr>
            <a:xfrm>
              <a:off x="6543124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>
              <a:off x="6534372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6543124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6112096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5677711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6112096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/>
            <p:cNvSpPr/>
            <p:nvPr/>
          </p:nvSpPr>
          <p:spPr>
            <a:xfrm>
              <a:off x="5677711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/>
            <p:cNvSpPr/>
            <p:nvPr/>
          </p:nvSpPr>
          <p:spPr>
            <a:xfrm>
              <a:off x="6112096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円/楕円 277"/>
            <p:cNvSpPr/>
            <p:nvPr/>
          </p:nvSpPr>
          <p:spPr>
            <a:xfrm>
              <a:off x="5677711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3855487" y="64546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3426931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2998375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563990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2126267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4727595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429321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3855487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426931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998375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2563990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円/楕円 292"/>
            <p:cNvSpPr/>
            <p:nvPr/>
          </p:nvSpPr>
          <p:spPr>
            <a:xfrm>
              <a:off x="2126267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>
              <a:off x="4727595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>
              <a:off x="429321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>
              <a:off x="3855487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3426931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2998375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56399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>
              <a:off x="2126267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>
              <a:off x="4727595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>
              <a:off x="4293210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2" name="直線コネクタ 331"/>
            <p:cNvCxnSpPr>
              <a:stCxn id="33" idx="4"/>
              <a:endCxn id="300" idx="0"/>
            </p:cNvCxnSpPr>
            <p:nvPr/>
          </p:nvCxnSpPr>
          <p:spPr>
            <a:xfrm>
              <a:off x="230626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>
              <a:stCxn id="24" idx="4"/>
              <a:endCxn id="298" idx="0"/>
            </p:cNvCxnSpPr>
            <p:nvPr/>
          </p:nvCxnSpPr>
          <p:spPr>
            <a:xfrm>
              <a:off x="317837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線コネクタ 363"/>
            <p:cNvCxnSpPr>
              <a:stCxn id="365" idx="4"/>
              <a:endCxn id="376" idx="0"/>
            </p:cNvCxnSpPr>
            <p:nvPr/>
          </p:nvCxnSpPr>
          <p:spPr>
            <a:xfrm>
              <a:off x="1875239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5" name="円/楕円 364"/>
            <p:cNvSpPr/>
            <p:nvPr/>
          </p:nvSpPr>
          <p:spPr>
            <a:xfrm>
              <a:off x="1695239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1695239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1695239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1695239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1695239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1695239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1695239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1695239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1695239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1695239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1695239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1695239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3" name="直線コネクタ 382"/>
            <p:cNvCxnSpPr>
              <a:stCxn id="395" idx="4"/>
              <a:endCxn id="416" idx="0"/>
            </p:cNvCxnSpPr>
            <p:nvPr/>
          </p:nvCxnSpPr>
          <p:spPr>
            <a:xfrm>
              <a:off x="274399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コネクタ 383"/>
            <p:cNvCxnSpPr>
              <a:stCxn id="397" idx="4"/>
              <a:endCxn id="418" idx="0"/>
            </p:cNvCxnSpPr>
            <p:nvPr/>
          </p:nvCxnSpPr>
          <p:spPr>
            <a:xfrm>
              <a:off x="490759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コネクタ 384"/>
            <p:cNvCxnSpPr>
              <a:stCxn id="398" idx="4"/>
              <a:endCxn id="419" idx="0"/>
            </p:cNvCxnSpPr>
            <p:nvPr/>
          </p:nvCxnSpPr>
          <p:spPr>
            <a:xfrm>
              <a:off x="447321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コネクタ 385"/>
            <p:cNvCxnSpPr>
              <a:stCxn id="392" idx="4"/>
              <a:endCxn id="413" idx="0"/>
            </p:cNvCxnSpPr>
            <p:nvPr/>
          </p:nvCxnSpPr>
          <p:spPr>
            <a:xfrm>
              <a:off x="403548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コネクタ 386"/>
            <p:cNvCxnSpPr>
              <a:stCxn id="393" idx="4"/>
              <a:endCxn id="414" idx="0"/>
            </p:cNvCxnSpPr>
            <p:nvPr/>
          </p:nvCxnSpPr>
          <p:spPr>
            <a:xfrm>
              <a:off x="3606931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コネクタ 387"/>
            <p:cNvCxnSpPr>
              <a:endCxn id="397" idx="2"/>
            </p:cNvCxnSpPr>
            <p:nvPr/>
          </p:nvCxnSpPr>
          <p:spPr>
            <a:xfrm>
              <a:off x="2055239" y="24364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>
              <a:endCxn id="404" idx="2"/>
            </p:cNvCxnSpPr>
            <p:nvPr/>
          </p:nvCxnSpPr>
          <p:spPr>
            <a:xfrm>
              <a:off x="2055239" y="297103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>
              <a:endCxn id="411" idx="2"/>
            </p:cNvCxnSpPr>
            <p:nvPr/>
          </p:nvCxnSpPr>
          <p:spPr>
            <a:xfrm>
              <a:off x="2055239" y="350560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コネクタ 390"/>
            <p:cNvCxnSpPr>
              <a:endCxn id="418" idx="2"/>
            </p:cNvCxnSpPr>
            <p:nvPr/>
          </p:nvCxnSpPr>
          <p:spPr>
            <a:xfrm>
              <a:off x="2055239" y="40401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円/楕円 391"/>
            <p:cNvSpPr/>
            <p:nvPr/>
          </p:nvSpPr>
          <p:spPr>
            <a:xfrm>
              <a:off x="385548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円/楕円 392"/>
            <p:cNvSpPr/>
            <p:nvPr/>
          </p:nvSpPr>
          <p:spPr>
            <a:xfrm>
              <a:off x="3426931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円/楕円 393"/>
            <p:cNvSpPr/>
            <p:nvPr/>
          </p:nvSpPr>
          <p:spPr>
            <a:xfrm>
              <a:off x="2998375" y="22564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円/楕円 394"/>
            <p:cNvSpPr/>
            <p:nvPr/>
          </p:nvSpPr>
          <p:spPr>
            <a:xfrm>
              <a:off x="2563990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円/楕円 395"/>
            <p:cNvSpPr/>
            <p:nvPr/>
          </p:nvSpPr>
          <p:spPr>
            <a:xfrm>
              <a:off x="212626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円/楕円 396"/>
            <p:cNvSpPr/>
            <p:nvPr/>
          </p:nvSpPr>
          <p:spPr>
            <a:xfrm>
              <a:off x="4727595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円/楕円 397"/>
            <p:cNvSpPr/>
            <p:nvPr/>
          </p:nvSpPr>
          <p:spPr>
            <a:xfrm>
              <a:off x="4293210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円/楕円 398"/>
            <p:cNvSpPr/>
            <p:nvPr/>
          </p:nvSpPr>
          <p:spPr>
            <a:xfrm>
              <a:off x="385548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426931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2998375" y="2791031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2563990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212626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円/楕円 403"/>
            <p:cNvSpPr/>
            <p:nvPr/>
          </p:nvSpPr>
          <p:spPr>
            <a:xfrm>
              <a:off x="4727595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円/楕円 404"/>
            <p:cNvSpPr/>
            <p:nvPr/>
          </p:nvSpPr>
          <p:spPr>
            <a:xfrm>
              <a:off x="4293210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円/楕円 405"/>
            <p:cNvSpPr/>
            <p:nvPr/>
          </p:nvSpPr>
          <p:spPr>
            <a:xfrm>
              <a:off x="385548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円/楕円 406"/>
            <p:cNvSpPr/>
            <p:nvPr/>
          </p:nvSpPr>
          <p:spPr>
            <a:xfrm>
              <a:off x="3426931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円/楕円 407"/>
            <p:cNvSpPr/>
            <p:nvPr/>
          </p:nvSpPr>
          <p:spPr>
            <a:xfrm>
              <a:off x="2998375" y="332560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円/楕円 408"/>
            <p:cNvSpPr/>
            <p:nvPr/>
          </p:nvSpPr>
          <p:spPr>
            <a:xfrm>
              <a:off x="2563990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円/楕円 409"/>
            <p:cNvSpPr/>
            <p:nvPr/>
          </p:nvSpPr>
          <p:spPr>
            <a:xfrm>
              <a:off x="212626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/楕円 410"/>
            <p:cNvSpPr/>
            <p:nvPr/>
          </p:nvSpPr>
          <p:spPr>
            <a:xfrm>
              <a:off x="4727595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/楕円 411"/>
            <p:cNvSpPr/>
            <p:nvPr/>
          </p:nvSpPr>
          <p:spPr>
            <a:xfrm>
              <a:off x="4293210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円/楕円 412"/>
            <p:cNvSpPr/>
            <p:nvPr/>
          </p:nvSpPr>
          <p:spPr>
            <a:xfrm>
              <a:off x="385548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円/楕円 413"/>
            <p:cNvSpPr/>
            <p:nvPr/>
          </p:nvSpPr>
          <p:spPr>
            <a:xfrm>
              <a:off x="3426931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円/楕円 414"/>
            <p:cNvSpPr/>
            <p:nvPr/>
          </p:nvSpPr>
          <p:spPr>
            <a:xfrm>
              <a:off x="2998375" y="386018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円/楕円 415"/>
            <p:cNvSpPr/>
            <p:nvPr/>
          </p:nvSpPr>
          <p:spPr>
            <a:xfrm>
              <a:off x="2563990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円/楕円 416"/>
            <p:cNvSpPr/>
            <p:nvPr/>
          </p:nvSpPr>
          <p:spPr>
            <a:xfrm>
              <a:off x="212626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円/楕円 417"/>
            <p:cNvSpPr/>
            <p:nvPr/>
          </p:nvSpPr>
          <p:spPr>
            <a:xfrm>
              <a:off x="4727595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円/楕円 418"/>
            <p:cNvSpPr/>
            <p:nvPr/>
          </p:nvSpPr>
          <p:spPr>
            <a:xfrm>
              <a:off x="4293210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0" name="直線コネクタ 419"/>
            <p:cNvCxnSpPr>
              <a:stCxn id="396" idx="4"/>
              <a:endCxn id="417" idx="0"/>
            </p:cNvCxnSpPr>
            <p:nvPr/>
          </p:nvCxnSpPr>
          <p:spPr>
            <a:xfrm>
              <a:off x="230626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/>
            <p:cNvCxnSpPr>
              <a:stCxn id="434" idx="4"/>
              <a:endCxn id="455" idx="0"/>
            </p:cNvCxnSpPr>
            <p:nvPr/>
          </p:nvCxnSpPr>
          <p:spPr>
            <a:xfrm>
              <a:off x="274399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/>
            <p:cNvCxnSpPr>
              <a:stCxn id="436" idx="4"/>
              <a:endCxn id="457" idx="0"/>
            </p:cNvCxnSpPr>
            <p:nvPr/>
          </p:nvCxnSpPr>
          <p:spPr>
            <a:xfrm>
              <a:off x="490759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/>
            <p:cNvCxnSpPr>
              <a:stCxn id="437" idx="4"/>
              <a:endCxn id="458" idx="0"/>
            </p:cNvCxnSpPr>
            <p:nvPr/>
          </p:nvCxnSpPr>
          <p:spPr>
            <a:xfrm>
              <a:off x="447321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/>
            <p:cNvCxnSpPr>
              <a:stCxn id="431" idx="4"/>
              <a:endCxn id="452" idx="0"/>
            </p:cNvCxnSpPr>
            <p:nvPr/>
          </p:nvCxnSpPr>
          <p:spPr>
            <a:xfrm>
              <a:off x="403548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>
              <a:stCxn id="432" idx="4"/>
              <a:endCxn id="453" idx="0"/>
            </p:cNvCxnSpPr>
            <p:nvPr/>
          </p:nvCxnSpPr>
          <p:spPr>
            <a:xfrm>
              <a:off x="360693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線コネクタ 426"/>
            <p:cNvCxnSpPr>
              <a:endCxn id="436" idx="2"/>
            </p:cNvCxnSpPr>
            <p:nvPr/>
          </p:nvCxnSpPr>
          <p:spPr>
            <a:xfrm>
              <a:off x="2055239" y="458201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線コネクタ 427"/>
            <p:cNvCxnSpPr>
              <a:endCxn id="443" idx="2"/>
            </p:cNvCxnSpPr>
            <p:nvPr/>
          </p:nvCxnSpPr>
          <p:spPr>
            <a:xfrm>
              <a:off x="2055239" y="511659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線コネクタ 428"/>
            <p:cNvCxnSpPr>
              <a:endCxn id="450" idx="2"/>
            </p:cNvCxnSpPr>
            <p:nvPr/>
          </p:nvCxnSpPr>
          <p:spPr>
            <a:xfrm>
              <a:off x="2055239" y="565117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>
              <a:endCxn id="457" idx="2"/>
            </p:cNvCxnSpPr>
            <p:nvPr/>
          </p:nvCxnSpPr>
          <p:spPr>
            <a:xfrm>
              <a:off x="2055239" y="61857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円/楕円 430"/>
            <p:cNvSpPr/>
            <p:nvPr/>
          </p:nvSpPr>
          <p:spPr>
            <a:xfrm>
              <a:off x="3855487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円/楕円 431"/>
            <p:cNvSpPr/>
            <p:nvPr/>
          </p:nvSpPr>
          <p:spPr>
            <a:xfrm>
              <a:off x="3426931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円/楕円 432"/>
            <p:cNvSpPr/>
            <p:nvPr/>
          </p:nvSpPr>
          <p:spPr>
            <a:xfrm>
              <a:off x="2998375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円/楕円 433"/>
            <p:cNvSpPr/>
            <p:nvPr/>
          </p:nvSpPr>
          <p:spPr>
            <a:xfrm>
              <a:off x="256399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円/楕円 434"/>
            <p:cNvSpPr/>
            <p:nvPr/>
          </p:nvSpPr>
          <p:spPr>
            <a:xfrm>
              <a:off x="2126267" y="440201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円/楕円 435"/>
            <p:cNvSpPr/>
            <p:nvPr/>
          </p:nvSpPr>
          <p:spPr>
            <a:xfrm>
              <a:off x="4727595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円/楕円 436"/>
            <p:cNvSpPr/>
            <p:nvPr/>
          </p:nvSpPr>
          <p:spPr>
            <a:xfrm>
              <a:off x="4293210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円/楕円 437"/>
            <p:cNvSpPr/>
            <p:nvPr/>
          </p:nvSpPr>
          <p:spPr>
            <a:xfrm>
              <a:off x="3855487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円/楕円 438"/>
            <p:cNvSpPr/>
            <p:nvPr/>
          </p:nvSpPr>
          <p:spPr>
            <a:xfrm>
              <a:off x="3426931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円/楕円 439"/>
            <p:cNvSpPr/>
            <p:nvPr/>
          </p:nvSpPr>
          <p:spPr>
            <a:xfrm>
              <a:off x="2998375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円/楕円 440"/>
            <p:cNvSpPr/>
            <p:nvPr/>
          </p:nvSpPr>
          <p:spPr>
            <a:xfrm>
              <a:off x="2563990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円/楕円 441"/>
            <p:cNvSpPr/>
            <p:nvPr/>
          </p:nvSpPr>
          <p:spPr>
            <a:xfrm>
              <a:off x="2126267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円/楕円 442"/>
            <p:cNvSpPr/>
            <p:nvPr/>
          </p:nvSpPr>
          <p:spPr>
            <a:xfrm>
              <a:off x="4727595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円/楕円 443"/>
            <p:cNvSpPr/>
            <p:nvPr/>
          </p:nvSpPr>
          <p:spPr>
            <a:xfrm>
              <a:off x="429321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円/楕円 444"/>
            <p:cNvSpPr/>
            <p:nvPr/>
          </p:nvSpPr>
          <p:spPr>
            <a:xfrm>
              <a:off x="3855487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円/楕円 445"/>
            <p:cNvSpPr/>
            <p:nvPr/>
          </p:nvSpPr>
          <p:spPr>
            <a:xfrm>
              <a:off x="3426931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2998375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2563990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2126267" y="547117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4727595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429321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3855487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3426931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2998375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円/楕円 454"/>
            <p:cNvSpPr/>
            <p:nvPr/>
          </p:nvSpPr>
          <p:spPr>
            <a:xfrm>
              <a:off x="256399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円/楕円 455"/>
            <p:cNvSpPr/>
            <p:nvPr/>
          </p:nvSpPr>
          <p:spPr>
            <a:xfrm>
              <a:off x="2126267" y="60057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/>
            <p:cNvSpPr/>
            <p:nvPr/>
          </p:nvSpPr>
          <p:spPr>
            <a:xfrm>
              <a:off x="4727595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/>
            <p:cNvSpPr/>
            <p:nvPr/>
          </p:nvSpPr>
          <p:spPr>
            <a:xfrm>
              <a:off x="4293210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0" name="直線コネクタ 459"/>
            <p:cNvCxnSpPr>
              <a:stCxn id="433" idx="4"/>
              <a:endCxn id="454" idx="0"/>
            </p:cNvCxnSpPr>
            <p:nvPr/>
          </p:nvCxnSpPr>
          <p:spPr>
            <a:xfrm>
              <a:off x="317837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2" name="グループ化 471"/>
            <p:cNvGrpSpPr/>
            <p:nvPr/>
          </p:nvGrpSpPr>
          <p:grpSpPr>
            <a:xfrm>
              <a:off x="10464522" y="200887"/>
              <a:ext cx="360674" cy="180000"/>
              <a:chOff x="4462667" y="581891"/>
              <a:chExt cx="501219" cy="190005"/>
            </a:xfrm>
          </p:grpSpPr>
          <p:sp>
            <p:nvSpPr>
              <p:cNvPr id="471" name="正方形/長方形 47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70" name="グループ化 46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467" name="円/楕円 466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8" name="円/楕円 467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9" name="円/楕円 468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23" name="グループ化 522"/>
            <p:cNvGrpSpPr/>
            <p:nvPr/>
          </p:nvGrpSpPr>
          <p:grpSpPr>
            <a:xfrm>
              <a:off x="10464522" y="735465"/>
              <a:ext cx="360674" cy="180000"/>
              <a:chOff x="4462667" y="581891"/>
              <a:chExt cx="501219" cy="190005"/>
            </a:xfrm>
          </p:grpSpPr>
          <p:sp>
            <p:nvSpPr>
              <p:cNvPr id="524" name="正方形/長方形 52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25" name="グループ化 52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26" name="円/楕円 52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7" name="円/楕円 52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8" name="円/楕円 52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0" name="グループ化 529"/>
            <p:cNvGrpSpPr/>
            <p:nvPr/>
          </p:nvGrpSpPr>
          <p:grpSpPr>
            <a:xfrm>
              <a:off x="10464522" y="1277297"/>
              <a:ext cx="360674" cy="180000"/>
              <a:chOff x="4462667" y="581891"/>
              <a:chExt cx="501219" cy="190005"/>
            </a:xfrm>
          </p:grpSpPr>
          <p:sp>
            <p:nvSpPr>
              <p:cNvPr id="531" name="正方形/長方形 53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2" name="グループ化 53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3" name="円/楕円 53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4" name="円/楕円 53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5" name="円/楕円 53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6" name="グループ化 535"/>
            <p:cNvGrpSpPr/>
            <p:nvPr/>
          </p:nvGrpSpPr>
          <p:grpSpPr>
            <a:xfrm>
              <a:off x="10464522" y="1811875"/>
              <a:ext cx="360674" cy="180000"/>
              <a:chOff x="4462667" y="581891"/>
              <a:chExt cx="501219" cy="190005"/>
            </a:xfrm>
          </p:grpSpPr>
          <p:sp>
            <p:nvSpPr>
              <p:cNvPr id="537" name="正方形/長方形 536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8" name="グループ化 537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9" name="円/楕円 538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0" name="円/楕円 539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1" name="円/楕円 540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2" name="グループ化 541"/>
            <p:cNvGrpSpPr/>
            <p:nvPr/>
          </p:nvGrpSpPr>
          <p:grpSpPr>
            <a:xfrm>
              <a:off x="10464522" y="2349726"/>
              <a:ext cx="360674" cy="180000"/>
              <a:chOff x="4462667" y="581891"/>
              <a:chExt cx="501219" cy="190005"/>
            </a:xfrm>
          </p:grpSpPr>
          <p:sp>
            <p:nvSpPr>
              <p:cNvPr id="543" name="正方形/長方形 542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44" name="グループ化 543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45" name="円/楕円 544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6" name="円/楕円 545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7" name="円/楕円 546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8" name="グループ化 547"/>
            <p:cNvGrpSpPr/>
            <p:nvPr/>
          </p:nvGrpSpPr>
          <p:grpSpPr>
            <a:xfrm>
              <a:off x="10464522" y="2884304"/>
              <a:ext cx="360674" cy="180000"/>
              <a:chOff x="4462667" y="581891"/>
              <a:chExt cx="501219" cy="190005"/>
            </a:xfrm>
          </p:grpSpPr>
          <p:sp>
            <p:nvSpPr>
              <p:cNvPr id="549" name="正方形/長方形 5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0" name="グループ化 5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1" name="円/楕円 5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2" name="円/楕円 5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3" name="円/楕円 5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55" name="グループ化 554"/>
            <p:cNvGrpSpPr/>
            <p:nvPr/>
          </p:nvGrpSpPr>
          <p:grpSpPr>
            <a:xfrm>
              <a:off x="10464522" y="3418881"/>
              <a:ext cx="360674" cy="180000"/>
              <a:chOff x="4462667" y="581891"/>
              <a:chExt cx="501219" cy="190005"/>
            </a:xfrm>
          </p:grpSpPr>
          <p:sp>
            <p:nvSpPr>
              <p:cNvPr id="556" name="正方形/長方形 5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7" name="グループ化 5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8" name="円/楕円 5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9" name="円/楕円 5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0" name="円/楕円 5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1" name="グループ化 560"/>
            <p:cNvGrpSpPr/>
            <p:nvPr/>
          </p:nvGrpSpPr>
          <p:grpSpPr>
            <a:xfrm>
              <a:off x="10464522" y="3953459"/>
              <a:ext cx="360674" cy="180000"/>
              <a:chOff x="4462667" y="581891"/>
              <a:chExt cx="501219" cy="190005"/>
            </a:xfrm>
          </p:grpSpPr>
          <p:sp>
            <p:nvSpPr>
              <p:cNvPr id="562" name="正方形/長方形 5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3" name="グループ化 5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64" name="円/楕円 5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5" name="円/楕円 5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6" name="円/楕円 5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7" name="グループ化 566"/>
            <p:cNvGrpSpPr/>
            <p:nvPr/>
          </p:nvGrpSpPr>
          <p:grpSpPr>
            <a:xfrm>
              <a:off x="10464522" y="4492019"/>
              <a:ext cx="360674" cy="180000"/>
              <a:chOff x="4462667" y="581891"/>
              <a:chExt cx="501219" cy="190005"/>
            </a:xfrm>
          </p:grpSpPr>
          <p:sp>
            <p:nvSpPr>
              <p:cNvPr id="568" name="正方形/長方形 5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9" name="グループ化 5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0" name="円/楕円 5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円/楕円 5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2" name="円/楕円 5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3" name="グループ化 572"/>
            <p:cNvGrpSpPr/>
            <p:nvPr/>
          </p:nvGrpSpPr>
          <p:grpSpPr>
            <a:xfrm>
              <a:off x="10464522" y="5026597"/>
              <a:ext cx="360674" cy="180000"/>
              <a:chOff x="4462667" y="581891"/>
              <a:chExt cx="501219" cy="190005"/>
            </a:xfrm>
          </p:grpSpPr>
          <p:sp>
            <p:nvSpPr>
              <p:cNvPr id="574" name="正方形/長方形 57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75" name="グループ化 57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6" name="円/楕円 57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7" name="円/楕円 57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8" name="円/楕円 57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9" name="グループ化 578"/>
            <p:cNvGrpSpPr/>
            <p:nvPr/>
          </p:nvGrpSpPr>
          <p:grpSpPr>
            <a:xfrm>
              <a:off x="10464522" y="5561175"/>
              <a:ext cx="360674" cy="180000"/>
              <a:chOff x="4462667" y="581891"/>
              <a:chExt cx="501219" cy="190005"/>
            </a:xfrm>
          </p:grpSpPr>
          <p:sp>
            <p:nvSpPr>
              <p:cNvPr id="580" name="正方形/長方形 5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1" name="グループ化 5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2" name="円/楕円 5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円/楕円 5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円/楕円 5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85" name="グループ化 584"/>
            <p:cNvGrpSpPr/>
            <p:nvPr/>
          </p:nvGrpSpPr>
          <p:grpSpPr>
            <a:xfrm>
              <a:off x="10464522" y="6095753"/>
              <a:ext cx="360674" cy="180000"/>
              <a:chOff x="4462667" y="581891"/>
              <a:chExt cx="501219" cy="190005"/>
            </a:xfrm>
          </p:grpSpPr>
          <p:sp>
            <p:nvSpPr>
              <p:cNvPr id="586" name="正方形/長方形 5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7" name="グループ化 5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8" name="円/楕円 5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9" name="円/楕円 5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0" name="円/楕円 5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592" name="直線コネクタ 591"/>
            <p:cNvCxnSpPr>
              <a:stCxn id="98" idx="6"/>
              <a:endCxn id="21" idx="2"/>
            </p:cNvCxnSpPr>
            <p:nvPr/>
          </p:nvCxnSpPr>
          <p:spPr>
            <a:xfrm>
              <a:off x="5087595" y="29088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40" name="グループ化 739"/>
            <p:cNvGrpSpPr/>
            <p:nvPr/>
          </p:nvGrpSpPr>
          <p:grpSpPr>
            <a:xfrm>
              <a:off x="5203356" y="200887"/>
              <a:ext cx="360674" cy="180000"/>
              <a:chOff x="4462667" y="581891"/>
              <a:chExt cx="501219" cy="190005"/>
            </a:xfrm>
          </p:grpSpPr>
          <p:sp>
            <p:nvSpPr>
              <p:cNvPr id="741" name="正方形/長方形 74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42" name="グループ化 74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43" name="円/楕円 74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4" name="円/楕円 74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5" name="円/楕円 74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747" name="直線コネクタ 746"/>
            <p:cNvCxnSpPr>
              <a:stCxn id="287" idx="6"/>
              <a:endCxn id="158" idx="2"/>
            </p:cNvCxnSpPr>
            <p:nvPr/>
          </p:nvCxnSpPr>
          <p:spPr>
            <a:xfrm>
              <a:off x="5087595" y="82546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直線コネクタ 749"/>
            <p:cNvCxnSpPr>
              <a:stCxn id="294" idx="6"/>
              <a:endCxn id="160" idx="2"/>
            </p:cNvCxnSpPr>
            <p:nvPr/>
          </p:nvCxnSpPr>
          <p:spPr>
            <a:xfrm>
              <a:off x="5087595" y="136004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直線コネクタ 752"/>
            <p:cNvCxnSpPr>
              <a:stCxn id="301" idx="6"/>
              <a:endCxn id="162" idx="2"/>
            </p:cNvCxnSpPr>
            <p:nvPr/>
          </p:nvCxnSpPr>
          <p:spPr>
            <a:xfrm>
              <a:off x="5087595" y="1894621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直線コネクタ 755"/>
            <p:cNvCxnSpPr>
              <a:stCxn id="397" idx="6"/>
              <a:endCxn id="193" idx="2"/>
            </p:cNvCxnSpPr>
            <p:nvPr/>
          </p:nvCxnSpPr>
          <p:spPr>
            <a:xfrm>
              <a:off x="5087595" y="2436453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直線コネクタ 757"/>
            <p:cNvCxnSpPr>
              <a:stCxn id="404" idx="6"/>
              <a:endCxn id="225" idx="2"/>
            </p:cNvCxnSpPr>
            <p:nvPr/>
          </p:nvCxnSpPr>
          <p:spPr>
            <a:xfrm>
              <a:off x="5087595" y="2971031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直線コネクタ 758"/>
            <p:cNvCxnSpPr>
              <a:stCxn id="411" idx="6"/>
              <a:endCxn id="227" idx="2"/>
            </p:cNvCxnSpPr>
            <p:nvPr/>
          </p:nvCxnSpPr>
          <p:spPr>
            <a:xfrm>
              <a:off x="5087595" y="3505609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0" name="直線コネクタ 759"/>
            <p:cNvCxnSpPr>
              <a:stCxn id="418" idx="6"/>
              <a:endCxn id="229" idx="2"/>
            </p:cNvCxnSpPr>
            <p:nvPr/>
          </p:nvCxnSpPr>
          <p:spPr>
            <a:xfrm>
              <a:off x="5087595" y="4040187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7" name="直線コネクタ 766"/>
            <p:cNvCxnSpPr>
              <a:stCxn id="436" idx="6"/>
              <a:endCxn id="242" idx="2"/>
            </p:cNvCxnSpPr>
            <p:nvPr/>
          </p:nvCxnSpPr>
          <p:spPr>
            <a:xfrm>
              <a:off x="5087595" y="4582019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8" name="直線コネクタ 767"/>
            <p:cNvCxnSpPr>
              <a:stCxn id="443" idx="6"/>
              <a:endCxn id="274" idx="2"/>
            </p:cNvCxnSpPr>
            <p:nvPr/>
          </p:nvCxnSpPr>
          <p:spPr>
            <a:xfrm>
              <a:off x="5087595" y="511659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9" name="直線コネクタ 768"/>
            <p:cNvCxnSpPr>
              <a:stCxn id="450" idx="6"/>
              <a:endCxn id="276" idx="2"/>
            </p:cNvCxnSpPr>
            <p:nvPr/>
          </p:nvCxnSpPr>
          <p:spPr>
            <a:xfrm>
              <a:off x="5087595" y="565117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0" name="直線コネクタ 769"/>
            <p:cNvCxnSpPr>
              <a:stCxn id="457" idx="6"/>
              <a:endCxn id="278" idx="2"/>
            </p:cNvCxnSpPr>
            <p:nvPr/>
          </p:nvCxnSpPr>
          <p:spPr>
            <a:xfrm>
              <a:off x="5087595" y="618575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9" name="グループ化 778"/>
            <p:cNvGrpSpPr/>
            <p:nvPr/>
          </p:nvGrpSpPr>
          <p:grpSpPr>
            <a:xfrm>
              <a:off x="5203356" y="742719"/>
              <a:ext cx="360674" cy="180000"/>
              <a:chOff x="4462667" y="581891"/>
              <a:chExt cx="501219" cy="190005"/>
            </a:xfrm>
          </p:grpSpPr>
          <p:sp>
            <p:nvSpPr>
              <p:cNvPr id="780" name="正方形/長方形 7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1" name="グループ化 7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2" name="円/楕円 7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3" name="円/楕円 7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4" name="円/楕円 7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85" name="グループ化 784"/>
            <p:cNvGrpSpPr/>
            <p:nvPr/>
          </p:nvGrpSpPr>
          <p:grpSpPr>
            <a:xfrm>
              <a:off x="5203356" y="1270043"/>
              <a:ext cx="360674" cy="180000"/>
              <a:chOff x="4462667" y="581891"/>
              <a:chExt cx="501219" cy="190005"/>
            </a:xfrm>
          </p:grpSpPr>
          <p:sp>
            <p:nvSpPr>
              <p:cNvPr id="786" name="正方形/長方形 7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7" name="グループ化 7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8" name="円/楕円 7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9" name="円/楕円 7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0" name="円/楕円 7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91" name="グループ化 790"/>
            <p:cNvGrpSpPr/>
            <p:nvPr/>
          </p:nvGrpSpPr>
          <p:grpSpPr>
            <a:xfrm>
              <a:off x="5203356" y="1811875"/>
              <a:ext cx="360674" cy="180000"/>
              <a:chOff x="4462667" y="581891"/>
              <a:chExt cx="501219" cy="190005"/>
            </a:xfrm>
          </p:grpSpPr>
          <p:sp>
            <p:nvSpPr>
              <p:cNvPr id="792" name="正方形/長方形 79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93" name="グループ化 79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94" name="円/楕円 79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5" name="円/楕円 79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6" name="円/楕円 79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25" name="グループ化 824"/>
            <p:cNvGrpSpPr/>
            <p:nvPr/>
          </p:nvGrpSpPr>
          <p:grpSpPr>
            <a:xfrm>
              <a:off x="5203356" y="2339199"/>
              <a:ext cx="360674" cy="180000"/>
              <a:chOff x="4462667" y="581891"/>
              <a:chExt cx="501219" cy="190005"/>
            </a:xfrm>
          </p:grpSpPr>
          <p:sp>
            <p:nvSpPr>
              <p:cNvPr id="826" name="正方形/長方形 82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27" name="グループ化 82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28" name="円/楕円 82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9" name="円/楕円 82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0" name="円/楕円 82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1" name="グループ化 830"/>
            <p:cNvGrpSpPr/>
            <p:nvPr/>
          </p:nvGrpSpPr>
          <p:grpSpPr>
            <a:xfrm>
              <a:off x="5203356" y="2881031"/>
              <a:ext cx="360674" cy="180000"/>
              <a:chOff x="4462667" y="581891"/>
              <a:chExt cx="501219" cy="190005"/>
            </a:xfrm>
          </p:grpSpPr>
          <p:sp>
            <p:nvSpPr>
              <p:cNvPr id="832" name="正方形/長方形 83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3" name="グループ化 83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34" name="円/楕円 83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5" name="円/楕円 83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6" name="円/楕円 83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7" name="グループ化 836"/>
            <p:cNvGrpSpPr/>
            <p:nvPr/>
          </p:nvGrpSpPr>
          <p:grpSpPr>
            <a:xfrm>
              <a:off x="5203356" y="3408355"/>
              <a:ext cx="360674" cy="180000"/>
              <a:chOff x="4462667" y="581891"/>
              <a:chExt cx="501219" cy="190005"/>
            </a:xfrm>
          </p:grpSpPr>
          <p:sp>
            <p:nvSpPr>
              <p:cNvPr id="838" name="正方形/長方形 83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9" name="グループ化 83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0" name="円/楕円 83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1" name="円/楕円 84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2" name="円/楕円 84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3" name="グループ化 842"/>
            <p:cNvGrpSpPr/>
            <p:nvPr/>
          </p:nvGrpSpPr>
          <p:grpSpPr>
            <a:xfrm>
              <a:off x="5203356" y="3950187"/>
              <a:ext cx="360674" cy="180000"/>
              <a:chOff x="4462667" y="581891"/>
              <a:chExt cx="501219" cy="190005"/>
            </a:xfrm>
          </p:grpSpPr>
          <p:sp>
            <p:nvSpPr>
              <p:cNvPr id="844" name="正方形/長方形 8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5" name="グループ化 8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6" name="円/楕円 8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7" name="円/楕円 8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8" name="円/楕円 8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5203356" y="4491845"/>
              <a:ext cx="360674" cy="180000"/>
              <a:chOff x="4462667" y="581891"/>
              <a:chExt cx="501219" cy="190005"/>
            </a:xfrm>
          </p:grpSpPr>
          <p:sp>
            <p:nvSpPr>
              <p:cNvPr id="850" name="正方形/長方形 84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1" name="グループ化 85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2" name="円/楕円 85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3" name="円/楕円 85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4" name="円/楕円 85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5" name="グループ化 854"/>
            <p:cNvGrpSpPr/>
            <p:nvPr/>
          </p:nvGrpSpPr>
          <p:grpSpPr>
            <a:xfrm>
              <a:off x="5203356" y="5033677"/>
              <a:ext cx="360674" cy="180000"/>
              <a:chOff x="4462667" y="581891"/>
              <a:chExt cx="501219" cy="190005"/>
            </a:xfrm>
          </p:grpSpPr>
          <p:sp>
            <p:nvSpPr>
              <p:cNvPr id="856" name="正方形/長方形 8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0" name="円/楕円 8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1" name="グループ化 860"/>
            <p:cNvGrpSpPr/>
            <p:nvPr/>
          </p:nvGrpSpPr>
          <p:grpSpPr>
            <a:xfrm>
              <a:off x="5203356" y="5561001"/>
              <a:ext cx="360674" cy="180000"/>
              <a:chOff x="4462667" y="581891"/>
              <a:chExt cx="501219" cy="190005"/>
            </a:xfrm>
          </p:grpSpPr>
          <p:sp>
            <p:nvSpPr>
              <p:cNvPr id="862" name="正方形/長方形 8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3" name="グループ化 8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64" name="円/楕円 8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5" name="円/楕円 8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7" name="グループ化 866"/>
            <p:cNvGrpSpPr/>
            <p:nvPr/>
          </p:nvGrpSpPr>
          <p:grpSpPr>
            <a:xfrm>
              <a:off x="5203356" y="6102833"/>
              <a:ext cx="360674" cy="180000"/>
              <a:chOff x="4462667" y="581891"/>
              <a:chExt cx="501219" cy="190005"/>
            </a:xfrm>
          </p:grpSpPr>
          <p:sp>
            <p:nvSpPr>
              <p:cNvPr id="868" name="正方形/長方形 8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9" name="グループ化 8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70" name="円/楕円 8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1" name="円/楕円 8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2" name="円/楕円 8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909" name="左中かっこ 908"/>
          <p:cNvSpPr/>
          <p:nvPr/>
        </p:nvSpPr>
        <p:spPr>
          <a:xfrm rot="16200000">
            <a:off x="4867647" y="5222876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9992113" y="5216144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439891" y="4846673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712600" y="5262869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461892" y="6105973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:a16="http://schemas.microsoft.com/office/drawing/2014/main" xmlns="" id="{D2B35B43-3535-4E27-BDFC-B8165A3301B0}"/>
              </a:ext>
            </a:extLst>
          </p:cNvPr>
          <p:cNvSpPr/>
          <p:nvPr/>
        </p:nvSpPr>
        <p:spPr>
          <a:xfrm>
            <a:off x="684362" y="300893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0" y="2937303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37303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133223" y="5630651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223" y="5630651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838032" y="565847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383790" y="23033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895697" y="-95510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97" y="-95510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テキスト ボックス 515"/>
              <p:cNvSpPr txBox="1"/>
              <p:nvPr/>
            </p:nvSpPr>
            <p:spPr>
              <a:xfrm>
                <a:off x="3679148" y="-84750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6" name="テキスト ボックス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-84750"/>
                <a:ext cx="55008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テキスト ボックス 516"/>
              <p:cNvSpPr txBox="1"/>
              <p:nvPr/>
            </p:nvSpPr>
            <p:spPr>
              <a:xfrm>
                <a:off x="3679148" y="1946344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7" name="テキスト ボックス 5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1946344"/>
                <a:ext cx="55008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テキスト ボックス 517"/>
              <p:cNvSpPr txBox="1"/>
              <p:nvPr/>
            </p:nvSpPr>
            <p:spPr>
              <a:xfrm>
                <a:off x="3679148" y="3931624"/>
                <a:ext cx="550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8" name="テキスト ボックス 5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3931624"/>
                <a:ext cx="55008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" name="テキスト ボックス 518"/>
              <p:cNvSpPr txBox="1"/>
              <p:nvPr/>
            </p:nvSpPr>
            <p:spPr>
              <a:xfrm>
                <a:off x="5900315" y="-84750"/>
                <a:ext cx="587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9" name="テキスト ボックス 5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-84750"/>
                <a:ext cx="58772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042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テキスト ボックス 519"/>
              <p:cNvSpPr txBox="1"/>
              <p:nvPr/>
            </p:nvSpPr>
            <p:spPr>
              <a:xfrm>
                <a:off x="5900315" y="1946344"/>
                <a:ext cx="594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0" name="テキスト ボックス 5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1946344"/>
                <a:ext cx="594843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031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テキスト ボックス 520"/>
              <p:cNvSpPr txBox="1"/>
              <p:nvPr/>
            </p:nvSpPr>
            <p:spPr>
              <a:xfrm>
                <a:off x="5900315" y="3931624"/>
                <a:ext cx="594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1" name="テキスト ボックス 5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3931624"/>
                <a:ext cx="59484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031"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テキスト ボックス 521"/>
              <p:cNvSpPr txBox="1"/>
              <p:nvPr/>
            </p:nvSpPr>
            <p:spPr>
              <a:xfrm>
                <a:off x="1598940" y="-84750"/>
                <a:ext cx="54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2" name="テキスト ボックス 5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-84750"/>
                <a:ext cx="546752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テキスト ボックス 528"/>
              <p:cNvSpPr txBox="1"/>
              <p:nvPr/>
            </p:nvSpPr>
            <p:spPr>
              <a:xfrm>
                <a:off x="1598940" y="1946344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9" name="テキスト ボックス 5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1946344"/>
                <a:ext cx="553870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4" name="テキスト ボックス 553"/>
              <p:cNvSpPr txBox="1"/>
              <p:nvPr/>
            </p:nvSpPr>
            <p:spPr>
              <a:xfrm>
                <a:off x="1598940" y="3931624"/>
                <a:ext cx="550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4" name="テキスト ボックス 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3931624"/>
                <a:ext cx="550086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直線コネクタ 512"/>
          <p:cNvCxnSpPr>
            <a:stCxn id="252" idx="6"/>
            <a:endCxn id="97" idx="2"/>
          </p:cNvCxnSpPr>
          <p:nvPr/>
        </p:nvCxnSpPr>
        <p:spPr>
          <a:xfrm>
            <a:off x="9145311" y="5831409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0" name="直線コネクタ 509"/>
          <p:cNvCxnSpPr>
            <a:stCxn id="251" idx="6"/>
            <a:endCxn id="93" idx="2"/>
          </p:cNvCxnSpPr>
          <p:nvPr/>
        </p:nvCxnSpPr>
        <p:spPr>
          <a:xfrm>
            <a:off x="9136768" y="533950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7" name="直線コネクタ 506"/>
          <p:cNvCxnSpPr>
            <a:stCxn id="250" idx="6"/>
            <a:endCxn id="89" idx="2"/>
          </p:cNvCxnSpPr>
          <p:nvPr/>
        </p:nvCxnSpPr>
        <p:spPr>
          <a:xfrm>
            <a:off x="9145311" y="484760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直線コネクタ 503"/>
          <p:cNvCxnSpPr>
            <a:stCxn id="249" idx="6"/>
            <a:endCxn id="85" idx="2"/>
          </p:cNvCxnSpPr>
          <p:nvPr/>
        </p:nvCxnSpPr>
        <p:spPr>
          <a:xfrm>
            <a:off x="9145311" y="4355705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203" idx="6"/>
            <a:endCxn id="77" idx="2"/>
          </p:cNvCxnSpPr>
          <p:nvPr/>
        </p:nvCxnSpPr>
        <p:spPr>
          <a:xfrm flipV="1">
            <a:off x="9145311" y="3857129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>
            <a:stCxn id="202" idx="6"/>
            <a:endCxn id="73" idx="2"/>
          </p:cNvCxnSpPr>
          <p:nvPr/>
        </p:nvCxnSpPr>
        <p:spPr>
          <a:xfrm flipV="1">
            <a:off x="9136768" y="3365228"/>
            <a:ext cx="186781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2" name="直線コネクタ 491"/>
          <p:cNvCxnSpPr>
            <a:stCxn id="201" idx="6"/>
            <a:endCxn id="69" idx="2"/>
          </p:cNvCxnSpPr>
          <p:nvPr/>
        </p:nvCxnSpPr>
        <p:spPr>
          <a:xfrm flipV="1">
            <a:off x="9145311" y="2873327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9" name="直線コネクタ 488"/>
          <p:cNvCxnSpPr>
            <a:stCxn id="200" idx="6"/>
            <a:endCxn id="65" idx="2"/>
          </p:cNvCxnSpPr>
          <p:nvPr/>
        </p:nvCxnSpPr>
        <p:spPr>
          <a:xfrm flipV="1">
            <a:off x="9145311" y="2381426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6" name="直線コネクタ 485"/>
          <p:cNvCxnSpPr>
            <a:stCxn id="42" idx="6"/>
            <a:endCxn id="57" idx="2"/>
          </p:cNvCxnSpPr>
          <p:nvPr/>
        </p:nvCxnSpPr>
        <p:spPr>
          <a:xfrm>
            <a:off x="9145311" y="1882850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直線コネクタ 482"/>
          <p:cNvCxnSpPr>
            <a:stCxn id="41" idx="6"/>
            <a:endCxn id="53" idx="2"/>
          </p:cNvCxnSpPr>
          <p:nvPr/>
        </p:nvCxnSpPr>
        <p:spPr>
          <a:xfrm>
            <a:off x="9136768" y="139094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直線コネクタ 480"/>
          <p:cNvCxnSpPr>
            <a:stCxn id="40" idx="6"/>
            <a:endCxn id="49" idx="2"/>
          </p:cNvCxnSpPr>
          <p:nvPr/>
        </p:nvCxnSpPr>
        <p:spPr>
          <a:xfrm>
            <a:off x="9145311" y="89904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コネクタ 462"/>
          <p:cNvCxnSpPr>
            <a:stCxn id="39" idx="6"/>
            <a:endCxn id="45" idx="2"/>
          </p:cNvCxnSpPr>
          <p:nvPr/>
        </p:nvCxnSpPr>
        <p:spPr>
          <a:xfrm>
            <a:off x="9145311" y="407146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>
            <a:stCxn id="435" idx="4"/>
            <a:endCxn id="456" idx="0"/>
          </p:cNvCxnSpPr>
          <p:nvPr/>
        </p:nvCxnSpPr>
        <p:spPr>
          <a:xfrm>
            <a:off x="21520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線コネクタ 420"/>
          <p:cNvCxnSpPr>
            <a:stCxn id="394" idx="4"/>
            <a:endCxn id="415" idx="0"/>
          </p:cNvCxnSpPr>
          <p:nvPr/>
        </p:nvCxnSpPr>
        <p:spPr>
          <a:xfrm>
            <a:off x="3003287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44" idx="4"/>
            <a:endCxn id="96" idx="0"/>
          </p:cNvCxnSpPr>
          <p:nvPr/>
        </p:nvCxnSpPr>
        <p:spPr>
          <a:xfrm>
            <a:off x="10765045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36" idx="4"/>
            <a:endCxn id="94" idx="0"/>
          </p:cNvCxnSpPr>
          <p:nvPr/>
        </p:nvCxnSpPr>
        <p:spPr>
          <a:xfrm>
            <a:off x="9384850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43" idx="4"/>
            <a:endCxn id="95" idx="0"/>
          </p:cNvCxnSpPr>
          <p:nvPr/>
        </p:nvCxnSpPr>
        <p:spPr>
          <a:xfrm>
            <a:off x="9800079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30" idx="4"/>
            <a:endCxn id="299" idx="0"/>
          </p:cNvCxnSpPr>
          <p:nvPr/>
        </p:nvCxnSpPr>
        <p:spPr>
          <a:xfrm>
            <a:off x="2579304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98" idx="4"/>
            <a:endCxn id="301" idx="0"/>
          </p:cNvCxnSpPr>
          <p:nvPr/>
        </p:nvCxnSpPr>
        <p:spPr>
          <a:xfrm>
            <a:off x="4691099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99" idx="4"/>
            <a:endCxn id="302" idx="0"/>
          </p:cNvCxnSpPr>
          <p:nvPr/>
        </p:nvCxnSpPr>
        <p:spPr>
          <a:xfrm>
            <a:off x="426711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16" idx="4"/>
            <a:endCxn id="296" idx="0"/>
          </p:cNvCxnSpPr>
          <p:nvPr/>
        </p:nvCxnSpPr>
        <p:spPr>
          <a:xfrm>
            <a:off x="383987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2" idx="4"/>
            <a:endCxn id="297" idx="0"/>
          </p:cNvCxnSpPr>
          <p:nvPr/>
        </p:nvCxnSpPr>
        <p:spPr>
          <a:xfrm>
            <a:off x="342158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>
            <a:stCxn id="365" idx="6"/>
            <a:endCxn id="98" idx="2"/>
          </p:cNvCxnSpPr>
          <p:nvPr/>
        </p:nvCxnSpPr>
        <p:spPr>
          <a:xfrm>
            <a:off x="1907046" y="40714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>
            <a:stCxn id="366" idx="6"/>
            <a:endCxn id="287" idx="2"/>
          </p:cNvCxnSpPr>
          <p:nvPr/>
        </p:nvCxnSpPr>
        <p:spPr>
          <a:xfrm>
            <a:off x="1907046" y="89904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>
            <a:stCxn id="367" idx="6"/>
            <a:endCxn id="294" idx="2"/>
          </p:cNvCxnSpPr>
          <p:nvPr/>
        </p:nvCxnSpPr>
        <p:spPr>
          <a:xfrm>
            <a:off x="1907046" y="139094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>
            <a:stCxn id="368" idx="6"/>
            <a:endCxn id="301" idx="2"/>
          </p:cNvCxnSpPr>
          <p:nvPr/>
        </p:nvCxnSpPr>
        <p:spPr>
          <a:xfrm>
            <a:off x="1907046" y="1882850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21" idx="6"/>
            <a:endCxn id="39" idx="2"/>
          </p:cNvCxnSpPr>
          <p:nvPr/>
        </p:nvCxnSpPr>
        <p:spPr>
          <a:xfrm>
            <a:off x="5794153" y="407146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58" idx="6"/>
            <a:endCxn id="40" idx="2"/>
          </p:cNvCxnSpPr>
          <p:nvPr/>
        </p:nvCxnSpPr>
        <p:spPr>
          <a:xfrm>
            <a:off x="5794153" y="89904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0" idx="6"/>
            <a:endCxn id="41" idx="2"/>
          </p:cNvCxnSpPr>
          <p:nvPr/>
        </p:nvCxnSpPr>
        <p:spPr>
          <a:xfrm>
            <a:off x="5794153" y="139094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2" idx="6"/>
            <a:endCxn id="42" idx="2"/>
          </p:cNvCxnSpPr>
          <p:nvPr/>
        </p:nvCxnSpPr>
        <p:spPr>
          <a:xfrm>
            <a:off x="5794153" y="1882850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20" idx="4"/>
            <a:endCxn id="161" idx="0"/>
          </p:cNvCxnSpPr>
          <p:nvPr/>
        </p:nvCxnSpPr>
        <p:spPr>
          <a:xfrm>
            <a:off x="604244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stCxn id="21" idx="4"/>
            <a:endCxn id="162" idx="0"/>
          </p:cNvCxnSpPr>
          <p:nvPr/>
        </p:nvCxnSpPr>
        <p:spPr>
          <a:xfrm>
            <a:off x="56184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" idx="4"/>
            <a:endCxn id="153" idx="0"/>
          </p:cNvCxnSpPr>
          <p:nvPr/>
        </p:nvCxnSpPr>
        <p:spPr>
          <a:xfrm>
            <a:off x="6457675" y="572776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39" idx="4"/>
            <a:endCxn id="42" idx="0"/>
          </p:cNvCxnSpPr>
          <p:nvPr/>
        </p:nvCxnSpPr>
        <p:spPr>
          <a:xfrm>
            <a:off x="896962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7" idx="4"/>
            <a:endCxn id="112" idx="0"/>
          </p:cNvCxnSpPr>
          <p:nvPr/>
        </p:nvCxnSpPr>
        <p:spPr>
          <a:xfrm>
            <a:off x="8554392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5" idx="4"/>
            <a:endCxn id="97" idx="0"/>
          </p:cNvCxnSpPr>
          <p:nvPr/>
        </p:nvCxnSpPr>
        <p:spPr>
          <a:xfrm>
            <a:off x="11180273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2819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6641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54824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86675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442773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245891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12995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827598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378703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837870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37870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40361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963474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976373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6705968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209160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79393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8793931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785389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8793931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962438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10589355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1004584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9209160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962438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1058935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1004584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9209160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62438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058935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1004584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9209160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962438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0589355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11004584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9209160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962438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0589355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1004584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209160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62438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0589355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11004584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9209160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962438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0589355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1004584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209160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962438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589355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1004584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9209160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962438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10589355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1004584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9209160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962438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1058935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1004584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9209160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962438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058935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1004584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209160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62438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10589355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11004584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451540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409142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378703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>
            <a:endCxn id="136" idx="0"/>
          </p:cNvCxnSpPr>
          <p:nvPr/>
        </p:nvCxnSpPr>
        <p:spPr>
          <a:xfrm>
            <a:off x="772393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754824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/>
          <p:cNvSpPr/>
          <p:nvPr/>
        </p:nvSpPr>
        <p:spPr>
          <a:xfrm>
            <a:off x="754824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754824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endCxn id="140" idx="0"/>
          </p:cNvCxnSpPr>
          <p:nvPr/>
        </p:nvCxnSpPr>
        <p:spPr>
          <a:xfrm>
            <a:off x="6881658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6705968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705968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6705968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>
            <a:endCxn id="144" idx="0"/>
          </p:cNvCxnSpPr>
          <p:nvPr/>
        </p:nvCxnSpPr>
        <p:spPr>
          <a:xfrm>
            <a:off x="730870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円/楕円 141"/>
          <p:cNvSpPr/>
          <p:nvPr/>
        </p:nvSpPr>
        <p:spPr>
          <a:xfrm>
            <a:off x="7133017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712447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7133017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>
            <a:endCxn id="150" idx="0"/>
          </p:cNvCxnSpPr>
          <p:nvPr/>
        </p:nvCxnSpPr>
        <p:spPr>
          <a:xfrm>
            <a:off x="81391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796347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795493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79634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628746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627892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628746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586675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544277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586675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544277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586675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5442773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93" idx="6"/>
            <a:endCxn id="200" idx="2"/>
          </p:cNvCxnSpPr>
          <p:nvPr/>
        </p:nvCxnSpPr>
        <p:spPr>
          <a:xfrm>
            <a:off x="5794153" y="2383111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225" idx="6"/>
            <a:endCxn id="201" idx="2"/>
          </p:cNvCxnSpPr>
          <p:nvPr/>
        </p:nvCxnSpPr>
        <p:spPr>
          <a:xfrm>
            <a:off x="5794153" y="2875013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27" idx="6"/>
            <a:endCxn id="202" idx="2"/>
          </p:cNvCxnSpPr>
          <p:nvPr/>
        </p:nvCxnSpPr>
        <p:spPr>
          <a:xfrm>
            <a:off x="5794153" y="3366914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229" idx="6"/>
            <a:endCxn id="203" idx="2"/>
          </p:cNvCxnSpPr>
          <p:nvPr/>
        </p:nvCxnSpPr>
        <p:spPr>
          <a:xfrm>
            <a:off x="5794153" y="385881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92" idx="4"/>
            <a:endCxn id="228" idx="0"/>
          </p:cNvCxnSpPr>
          <p:nvPr/>
        </p:nvCxnSpPr>
        <p:spPr>
          <a:xfrm>
            <a:off x="6042446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93" idx="4"/>
            <a:endCxn id="229" idx="0"/>
          </p:cNvCxnSpPr>
          <p:nvPr/>
        </p:nvCxnSpPr>
        <p:spPr>
          <a:xfrm>
            <a:off x="56184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90" idx="4"/>
            <a:endCxn id="223" idx="0"/>
          </p:cNvCxnSpPr>
          <p:nvPr/>
        </p:nvCxnSpPr>
        <p:spPr>
          <a:xfrm>
            <a:off x="6457675" y="2548742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200" idx="4"/>
            <a:endCxn id="203" idx="0"/>
          </p:cNvCxnSpPr>
          <p:nvPr/>
        </p:nvCxnSpPr>
        <p:spPr>
          <a:xfrm>
            <a:off x="8969621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95" idx="4"/>
            <a:endCxn id="204" idx="0"/>
          </p:cNvCxnSpPr>
          <p:nvPr/>
        </p:nvCxnSpPr>
        <p:spPr>
          <a:xfrm>
            <a:off x="8554392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円/楕円 189"/>
          <p:cNvSpPr/>
          <p:nvPr/>
        </p:nvSpPr>
        <p:spPr>
          <a:xfrm>
            <a:off x="6281985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7548245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866756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442773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712995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378703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837870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837870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963474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705968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79393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8793931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8785389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8793931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8378703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/>
          <p:cNvCxnSpPr>
            <a:endCxn id="208" idx="0"/>
          </p:cNvCxnSpPr>
          <p:nvPr/>
        </p:nvCxnSpPr>
        <p:spPr>
          <a:xfrm>
            <a:off x="7723935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円/楕円 205"/>
          <p:cNvSpPr/>
          <p:nvPr/>
        </p:nvSpPr>
        <p:spPr>
          <a:xfrm>
            <a:off x="7548245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548245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7548245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endCxn id="212" idx="0"/>
          </p:cNvCxnSpPr>
          <p:nvPr/>
        </p:nvCxnSpPr>
        <p:spPr>
          <a:xfrm>
            <a:off x="6881658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705968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6705968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6705968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コネクタ 212"/>
          <p:cNvCxnSpPr>
            <a:endCxn id="216" idx="0"/>
          </p:cNvCxnSpPr>
          <p:nvPr/>
        </p:nvCxnSpPr>
        <p:spPr>
          <a:xfrm>
            <a:off x="7308707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33017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24475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133017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/>
          <p:cNvCxnSpPr>
            <a:endCxn id="220" idx="0"/>
          </p:cNvCxnSpPr>
          <p:nvPr/>
        </p:nvCxnSpPr>
        <p:spPr>
          <a:xfrm>
            <a:off x="81391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96347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95493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96347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628746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627892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628746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5866756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544277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5866756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544277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5866756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5442773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42" idx="6"/>
            <a:endCxn id="249" idx="2"/>
          </p:cNvCxnSpPr>
          <p:nvPr/>
        </p:nvCxnSpPr>
        <p:spPr>
          <a:xfrm>
            <a:off x="5794153" y="435570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74" idx="6"/>
            <a:endCxn id="250" idx="2"/>
          </p:cNvCxnSpPr>
          <p:nvPr/>
        </p:nvCxnSpPr>
        <p:spPr>
          <a:xfrm>
            <a:off x="5794153" y="484760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76" idx="6"/>
            <a:endCxn id="251" idx="2"/>
          </p:cNvCxnSpPr>
          <p:nvPr/>
        </p:nvCxnSpPr>
        <p:spPr>
          <a:xfrm>
            <a:off x="5794153" y="533950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78" idx="6"/>
            <a:endCxn id="252" idx="2"/>
          </p:cNvCxnSpPr>
          <p:nvPr/>
        </p:nvCxnSpPr>
        <p:spPr>
          <a:xfrm>
            <a:off x="5794153" y="5831409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41" idx="4"/>
            <a:endCxn id="277" idx="0"/>
          </p:cNvCxnSpPr>
          <p:nvPr/>
        </p:nvCxnSpPr>
        <p:spPr>
          <a:xfrm>
            <a:off x="604244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42" idx="4"/>
            <a:endCxn id="278" idx="0"/>
          </p:cNvCxnSpPr>
          <p:nvPr/>
        </p:nvCxnSpPr>
        <p:spPr>
          <a:xfrm>
            <a:off x="56184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39" idx="4"/>
            <a:endCxn id="272" idx="0"/>
          </p:cNvCxnSpPr>
          <p:nvPr/>
        </p:nvCxnSpPr>
        <p:spPr>
          <a:xfrm>
            <a:off x="6457675" y="4521335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49" idx="4"/>
            <a:endCxn id="252" idx="0"/>
          </p:cNvCxnSpPr>
          <p:nvPr/>
        </p:nvCxnSpPr>
        <p:spPr>
          <a:xfrm>
            <a:off x="896962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44" idx="4"/>
            <a:endCxn id="253" idx="0"/>
          </p:cNvCxnSpPr>
          <p:nvPr/>
        </p:nvCxnSpPr>
        <p:spPr>
          <a:xfrm>
            <a:off x="8554392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円/楕円 238"/>
          <p:cNvSpPr/>
          <p:nvPr/>
        </p:nvSpPr>
        <p:spPr>
          <a:xfrm>
            <a:off x="6281985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754824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586675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5442773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712995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8378703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837870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837870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7963474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6705968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879393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8793931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8785389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8793931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8378703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>
            <a:endCxn id="257" idx="0"/>
          </p:cNvCxnSpPr>
          <p:nvPr/>
        </p:nvCxnSpPr>
        <p:spPr>
          <a:xfrm>
            <a:off x="772393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754824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754824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754824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8" name="直線コネクタ 257"/>
          <p:cNvCxnSpPr>
            <a:endCxn id="261" idx="0"/>
          </p:cNvCxnSpPr>
          <p:nvPr/>
        </p:nvCxnSpPr>
        <p:spPr>
          <a:xfrm>
            <a:off x="6881658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円/楕円 258"/>
          <p:cNvSpPr/>
          <p:nvPr/>
        </p:nvSpPr>
        <p:spPr>
          <a:xfrm>
            <a:off x="6705968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6705968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6705968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2" name="直線コネクタ 261"/>
          <p:cNvCxnSpPr>
            <a:endCxn id="265" idx="0"/>
          </p:cNvCxnSpPr>
          <p:nvPr/>
        </p:nvCxnSpPr>
        <p:spPr>
          <a:xfrm>
            <a:off x="730870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円/楕円 262"/>
          <p:cNvSpPr/>
          <p:nvPr/>
        </p:nvSpPr>
        <p:spPr>
          <a:xfrm>
            <a:off x="7133017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7124475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7133017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6" name="直線コネクタ 265"/>
          <p:cNvCxnSpPr>
            <a:endCxn id="269" idx="0"/>
          </p:cNvCxnSpPr>
          <p:nvPr/>
        </p:nvCxnSpPr>
        <p:spPr>
          <a:xfrm>
            <a:off x="81391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円/楕円 266"/>
          <p:cNvSpPr/>
          <p:nvPr/>
        </p:nvSpPr>
        <p:spPr>
          <a:xfrm>
            <a:off x="79634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795493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796347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28746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627892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628746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586675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544277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86675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44277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86675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442773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664185" y="73341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3245891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2827598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2403615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1976373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451540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409142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366418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3245891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2827598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2403615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1976373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451540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円/楕円 294"/>
          <p:cNvSpPr/>
          <p:nvPr/>
        </p:nvSpPr>
        <p:spPr>
          <a:xfrm>
            <a:off x="409142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円/楕円 295"/>
          <p:cNvSpPr/>
          <p:nvPr/>
        </p:nvSpPr>
        <p:spPr>
          <a:xfrm>
            <a:off x="3664185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/>
          <p:cNvSpPr/>
          <p:nvPr/>
        </p:nvSpPr>
        <p:spPr>
          <a:xfrm>
            <a:off x="3245891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2827598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240361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19763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451540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409142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2" name="直線コネクタ 331"/>
          <p:cNvCxnSpPr>
            <a:stCxn id="33" idx="4"/>
            <a:endCxn id="300" idx="0"/>
          </p:cNvCxnSpPr>
          <p:nvPr/>
        </p:nvCxnSpPr>
        <p:spPr>
          <a:xfrm>
            <a:off x="21520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4" idx="4"/>
            <a:endCxn id="298" idx="0"/>
          </p:cNvCxnSpPr>
          <p:nvPr/>
        </p:nvCxnSpPr>
        <p:spPr>
          <a:xfrm>
            <a:off x="300328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>
            <a:stCxn id="365" idx="4"/>
            <a:endCxn id="376" idx="0"/>
          </p:cNvCxnSpPr>
          <p:nvPr/>
        </p:nvCxnSpPr>
        <p:spPr>
          <a:xfrm>
            <a:off x="1731357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5" name="円/楕円 364"/>
          <p:cNvSpPr/>
          <p:nvPr/>
        </p:nvSpPr>
        <p:spPr>
          <a:xfrm>
            <a:off x="1555667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1555667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1555667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1555667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1555667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1555667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555667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1555667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1555667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1555667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1555667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1555667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3" name="直線コネクタ 382"/>
          <p:cNvCxnSpPr>
            <a:stCxn id="395" idx="4"/>
            <a:endCxn id="416" idx="0"/>
          </p:cNvCxnSpPr>
          <p:nvPr/>
        </p:nvCxnSpPr>
        <p:spPr>
          <a:xfrm>
            <a:off x="2579304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>
            <a:stCxn id="397" idx="4"/>
            <a:endCxn id="418" idx="0"/>
          </p:cNvCxnSpPr>
          <p:nvPr/>
        </p:nvCxnSpPr>
        <p:spPr>
          <a:xfrm>
            <a:off x="4691099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>
            <a:stCxn id="398" idx="4"/>
            <a:endCxn id="419" idx="0"/>
          </p:cNvCxnSpPr>
          <p:nvPr/>
        </p:nvCxnSpPr>
        <p:spPr>
          <a:xfrm>
            <a:off x="4267116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>
            <a:stCxn id="392" idx="4"/>
            <a:endCxn id="413" idx="0"/>
          </p:cNvCxnSpPr>
          <p:nvPr/>
        </p:nvCxnSpPr>
        <p:spPr>
          <a:xfrm>
            <a:off x="3839875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>
            <a:stCxn id="393" idx="4"/>
            <a:endCxn id="414" idx="0"/>
          </p:cNvCxnSpPr>
          <p:nvPr/>
        </p:nvCxnSpPr>
        <p:spPr>
          <a:xfrm>
            <a:off x="3421581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>
            <a:endCxn id="397" idx="2"/>
          </p:cNvCxnSpPr>
          <p:nvPr/>
        </p:nvCxnSpPr>
        <p:spPr>
          <a:xfrm>
            <a:off x="1907046" y="238142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>
            <a:endCxn id="404" idx="2"/>
          </p:cNvCxnSpPr>
          <p:nvPr/>
        </p:nvCxnSpPr>
        <p:spPr>
          <a:xfrm>
            <a:off x="1907046" y="287332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>
            <a:endCxn id="411" idx="2"/>
          </p:cNvCxnSpPr>
          <p:nvPr/>
        </p:nvCxnSpPr>
        <p:spPr>
          <a:xfrm>
            <a:off x="1907046" y="336522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>
            <a:endCxn id="418" idx="2"/>
          </p:cNvCxnSpPr>
          <p:nvPr/>
        </p:nvCxnSpPr>
        <p:spPr>
          <a:xfrm>
            <a:off x="1907046" y="385712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2" name="円/楕円 391"/>
          <p:cNvSpPr/>
          <p:nvPr/>
        </p:nvSpPr>
        <p:spPr>
          <a:xfrm>
            <a:off x="3664185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円/楕円 392"/>
          <p:cNvSpPr/>
          <p:nvPr/>
        </p:nvSpPr>
        <p:spPr>
          <a:xfrm>
            <a:off x="3245891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円/楕円 393"/>
          <p:cNvSpPr/>
          <p:nvPr/>
        </p:nvSpPr>
        <p:spPr>
          <a:xfrm>
            <a:off x="2827598" y="221579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2403615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円/楕円 395"/>
          <p:cNvSpPr/>
          <p:nvPr/>
        </p:nvSpPr>
        <p:spPr>
          <a:xfrm>
            <a:off x="1976373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451540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円/楕円 397"/>
          <p:cNvSpPr/>
          <p:nvPr/>
        </p:nvSpPr>
        <p:spPr>
          <a:xfrm>
            <a:off x="4091426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円/楕円 398"/>
          <p:cNvSpPr/>
          <p:nvPr/>
        </p:nvSpPr>
        <p:spPr>
          <a:xfrm>
            <a:off x="3664185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円/楕円 399"/>
          <p:cNvSpPr/>
          <p:nvPr/>
        </p:nvSpPr>
        <p:spPr>
          <a:xfrm>
            <a:off x="3245891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円/楕円 400"/>
          <p:cNvSpPr/>
          <p:nvPr/>
        </p:nvSpPr>
        <p:spPr>
          <a:xfrm>
            <a:off x="2827598" y="270769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円/楕円 401"/>
          <p:cNvSpPr/>
          <p:nvPr/>
        </p:nvSpPr>
        <p:spPr>
          <a:xfrm>
            <a:off x="2403615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円/楕円 402"/>
          <p:cNvSpPr/>
          <p:nvPr/>
        </p:nvSpPr>
        <p:spPr>
          <a:xfrm>
            <a:off x="1976373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円/楕円 403"/>
          <p:cNvSpPr/>
          <p:nvPr/>
        </p:nvSpPr>
        <p:spPr>
          <a:xfrm>
            <a:off x="451540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/>
          <p:cNvSpPr/>
          <p:nvPr/>
        </p:nvSpPr>
        <p:spPr>
          <a:xfrm>
            <a:off x="4091426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3664185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/>
          <p:nvPr/>
        </p:nvSpPr>
        <p:spPr>
          <a:xfrm>
            <a:off x="3245891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/>
          <p:cNvSpPr/>
          <p:nvPr/>
        </p:nvSpPr>
        <p:spPr>
          <a:xfrm>
            <a:off x="2827598" y="319959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/>
          <p:cNvSpPr/>
          <p:nvPr/>
        </p:nvSpPr>
        <p:spPr>
          <a:xfrm>
            <a:off x="2403615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/>
          <p:cNvSpPr/>
          <p:nvPr/>
        </p:nvSpPr>
        <p:spPr>
          <a:xfrm>
            <a:off x="1976373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/>
          <p:cNvSpPr/>
          <p:nvPr/>
        </p:nvSpPr>
        <p:spPr>
          <a:xfrm>
            <a:off x="451540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/>
          <p:nvPr/>
        </p:nvSpPr>
        <p:spPr>
          <a:xfrm>
            <a:off x="4091426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円/楕円 412"/>
          <p:cNvSpPr/>
          <p:nvPr/>
        </p:nvSpPr>
        <p:spPr>
          <a:xfrm>
            <a:off x="3664185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円/楕円 413"/>
          <p:cNvSpPr/>
          <p:nvPr/>
        </p:nvSpPr>
        <p:spPr>
          <a:xfrm>
            <a:off x="3245891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円/楕円 414"/>
          <p:cNvSpPr/>
          <p:nvPr/>
        </p:nvSpPr>
        <p:spPr>
          <a:xfrm>
            <a:off x="2827598" y="369149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円/楕円 415"/>
          <p:cNvSpPr/>
          <p:nvPr/>
        </p:nvSpPr>
        <p:spPr>
          <a:xfrm>
            <a:off x="2403615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円/楕円 416"/>
          <p:cNvSpPr/>
          <p:nvPr/>
        </p:nvSpPr>
        <p:spPr>
          <a:xfrm>
            <a:off x="1976373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451540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円/楕円 418"/>
          <p:cNvSpPr/>
          <p:nvPr/>
        </p:nvSpPr>
        <p:spPr>
          <a:xfrm>
            <a:off x="4091426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0" name="直線コネクタ 419"/>
          <p:cNvCxnSpPr>
            <a:stCxn id="396" idx="4"/>
            <a:endCxn id="417" idx="0"/>
          </p:cNvCxnSpPr>
          <p:nvPr/>
        </p:nvCxnSpPr>
        <p:spPr>
          <a:xfrm>
            <a:off x="2152063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434" idx="4"/>
            <a:endCxn id="455" idx="0"/>
          </p:cNvCxnSpPr>
          <p:nvPr/>
        </p:nvCxnSpPr>
        <p:spPr>
          <a:xfrm>
            <a:off x="2579304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436" idx="4"/>
            <a:endCxn id="457" idx="0"/>
          </p:cNvCxnSpPr>
          <p:nvPr/>
        </p:nvCxnSpPr>
        <p:spPr>
          <a:xfrm>
            <a:off x="4691099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437" idx="4"/>
            <a:endCxn id="458" idx="0"/>
          </p:cNvCxnSpPr>
          <p:nvPr/>
        </p:nvCxnSpPr>
        <p:spPr>
          <a:xfrm>
            <a:off x="426711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線コネクタ 424"/>
          <p:cNvCxnSpPr>
            <a:stCxn id="431" idx="4"/>
            <a:endCxn id="452" idx="0"/>
          </p:cNvCxnSpPr>
          <p:nvPr/>
        </p:nvCxnSpPr>
        <p:spPr>
          <a:xfrm>
            <a:off x="383987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直線コネクタ 425"/>
          <p:cNvCxnSpPr>
            <a:stCxn id="432" idx="4"/>
            <a:endCxn id="453" idx="0"/>
          </p:cNvCxnSpPr>
          <p:nvPr/>
        </p:nvCxnSpPr>
        <p:spPr>
          <a:xfrm>
            <a:off x="342158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直線コネクタ 426"/>
          <p:cNvCxnSpPr>
            <a:endCxn id="436" idx="2"/>
          </p:cNvCxnSpPr>
          <p:nvPr/>
        </p:nvCxnSpPr>
        <p:spPr>
          <a:xfrm>
            <a:off x="1907046" y="435570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8" name="直線コネクタ 427"/>
          <p:cNvCxnSpPr>
            <a:endCxn id="443" idx="2"/>
          </p:cNvCxnSpPr>
          <p:nvPr/>
        </p:nvCxnSpPr>
        <p:spPr>
          <a:xfrm>
            <a:off x="1907046" y="484760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直線コネクタ 428"/>
          <p:cNvCxnSpPr>
            <a:endCxn id="450" idx="2"/>
          </p:cNvCxnSpPr>
          <p:nvPr/>
        </p:nvCxnSpPr>
        <p:spPr>
          <a:xfrm>
            <a:off x="1907046" y="533950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直線コネクタ 429"/>
          <p:cNvCxnSpPr>
            <a:endCxn id="457" idx="2"/>
          </p:cNvCxnSpPr>
          <p:nvPr/>
        </p:nvCxnSpPr>
        <p:spPr>
          <a:xfrm>
            <a:off x="1907046" y="583140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円/楕円 430"/>
          <p:cNvSpPr/>
          <p:nvPr/>
        </p:nvSpPr>
        <p:spPr>
          <a:xfrm>
            <a:off x="3664185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円/楕円 431"/>
          <p:cNvSpPr/>
          <p:nvPr/>
        </p:nvSpPr>
        <p:spPr>
          <a:xfrm>
            <a:off x="3245891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円/楕円 432"/>
          <p:cNvSpPr/>
          <p:nvPr/>
        </p:nvSpPr>
        <p:spPr>
          <a:xfrm>
            <a:off x="2827598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円/楕円 433"/>
          <p:cNvSpPr/>
          <p:nvPr/>
        </p:nvSpPr>
        <p:spPr>
          <a:xfrm>
            <a:off x="240361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円/楕円 434"/>
          <p:cNvSpPr/>
          <p:nvPr/>
        </p:nvSpPr>
        <p:spPr>
          <a:xfrm>
            <a:off x="1976373" y="419007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円/楕円 435"/>
          <p:cNvSpPr/>
          <p:nvPr/>
        </p:nvSpPr>
        <p:spPr>
          <a:xfrm>
            <a:off x="451540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円/楕円 436"/>
          <p:cNvSpPr/>
          <p:nvPr/>
        </p:nvSpPr>
        <p:spPr>
          <a:xfrm>
            <a:off x="409142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円/楕円 437"/>
          <p:cNvSpPr/>
          <p:nvPr/>
        </p:nvSpPr>
        <p:spPr>
          <a:xfrm>
            <a:off x="3664185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3245891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円/楕円 439"/>
          <p:cNvSpPr/>
          <p:nvPr/>
        </p:nvSpPr>
        <p:spPr>
          <a:xfrm>
            <a:off x="2827598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円/楕円 440"/>
          <p:cNvSpPr/>
          <p:nvPr/>
        </p:nvSpPr>
        <p:spPr>
          <a:xfrm>
            <a:off x="2403615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19763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451540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409142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3664185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3245891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2827598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403615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976373" y="517387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451540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409142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3664185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3245891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827598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240361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1976373" y="566577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451540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409142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0" name="直線コネクタ 459"/>
          <p:cNvCxnSpPr>
            <a:stCxn id="433" idx="4"/>
            <a:endCxn id="454" idx="0"/>
          </p:cNvCxnSpPr>
          <p:nvPr/>
        </p:nvCxnSpPr>
        <p:spPr>
          <a:xfrm>
            <a:off x="300328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2" name="グループ化 471"/>
          <p:cNvGrpSpPr/>
          <p:nvPr/>
        </p:nvGrpSpPr>
        <p:grpSpPr>
          <a:xfrm>
            <a:off x="10114958" y="324331"/>
            <a:ext cx="352037" cy="165630"/>
            <a:chOff x="4462667" y="581891"/>
            <a:chExt cx="501219" cy="190005"/>
          </a:xfrm>
        </p:grpSpPr>
        <p:sp>
          <p:nvSpPr>
            <p:cNvPr id="471" name="正方形/長方形 47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0" name="グループ化 46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467" name="円/楕円 466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円/楕円 467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円/楕円 468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23" name="グループ化 522"/>
          <p:cNvGrpSpPr/>
          <p:nvPr/>
        </p:nvGrpSpPr>
        <p:grpSpPr>
          <a:xfrm>
            <a:off x="10114958" y="816232"/>
            <a:ext cx="352037" cy="165630"/>
            <a:chOff x="4462667" y="581891"/>
            <a:chExt cx="501219" cy="190005"/>
          </a:xfrm>
        </p:grpSpPr>
        <p:sp>
          <p:nvSpPr>
            <p:cNvPr id="524" name="正方形/長方形 52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5" name="グループ化 52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26" name="円/楕円 52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円/楕円 52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円/楕円 52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0" name="グループ化 529"/>
          <p:cNvGrpSpPr/>
          <p:nvPr/>
        </p:nvGrpSpPr>
        <p:grpSpPr>
          <a:xfrm>
            <a:off x="10114958" y="1314808"/>
            <a:ext cx="352037" cy="165630"/>
            <a:chOff x="4462667" y="581891"/>
            <a:chExt cx="501219" cy="190005"/>
          </a:xfrm>
        </p:grpSpPr>
        <p:sp>
          <p:nvSpPr>
            <p:cNvPr id="531" name="正方形/長方形 53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2" name="グループ化 53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3" name="円/楕円 53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円/楕円 53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円/楕円 53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/>
          <p:cNvGrpSpPr/>
          <p:nvPr/>
        </p:nvGrpSpPr>
        <p:grpSpPr>
          <a:xfrm>
            <a:off x="10114958" y="1806709"/>
            <a:ext cx="352037" cy="165630"/>
            <a:chOff x="4462667" y="581891"/>
            <a:chExt cx="501219" cy="190005"/>
          </a:xfrm>
        </p:grpSpPr>
        <p:sp>
          <p:nvSpPr>
            <p:cNvPr id="537" name="正方形/長方形 536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8" name="グループ化 537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9" name="円/楕円 538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2" name="グループ化 541"/>
          <p:cNvGrpSpPr/>
          <p:nvPr/>
        </p:nvGrpSpPr>
        <p:grpSpPr>
          <a:xfrm>
            <a:off x="10114958" y="2301622"/>
            <a:ext cx="352037" cy="165630"/>
            <a:chOff x="4462667" y="581891"/>
            <a:chExt cx="501219" cy="190005"/>
          </a:xfrm>
        </p:grpSpPr>
        <p:sp>
          <p:nvSpPr>
            <p:cNvPr id="543" name="正方形/長方形 542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4" name="グループ化 543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45" name="円/楕円 544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円/楕円 545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円/楕円 546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8" name="グループ化 547"/>
          <p:cNvGrpSpPr/>
          <p:nvPr/>
        </p:nvGrpSpPr>
        <p:grpSpPr>
          <a:xfrm>
            <a:off x="10114958" y="2793524"/>
            <a:ext cx="352037" cy="165630"/>
            <a:chOff x="4462667" y="581891"/>
            <a:chExt cx="501219" cy="190005"/>
          </a:xfrm>
        </p:grpSpPr>
        <p:sp>
          <p:nvSpPr>
            <p:cNvPr id="549" name="正方形/長方形 548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0" name="グループ化 54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1" name="円/楕円 550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円/楕円 551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円/楕円 552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5" name="グループ化 554"/>
          <p:cNvGrpSpPr/>
          <p:nvPr/>
        </p:nvGrpSpPr>
        <p:grpSpPr>
          <a:xfrm>
            <a:off x="10114958" y="3285424"/>
            <a:ext cx="352037" cy="165630"/>
            <a:chOff x="4462667" y="581891"/>
            <a:chExt cx="501219" cy="190005"/>
          </a:xfrm>
        </p:grpSpPr>
        <p:sp>
          <p:nvSpPr>
            <p:cNvPr id="556" name="正方形/長方形 5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7" name="グループ化 5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8" name="円/楕円 5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円/楕円 5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1" name="グループ化 560"/>
          <p:cNvGrpSpPr/>
          <p:nvPr/>
        </p:nvGrpSpPr>
        <p:grpSpPr>
          <a:xfrm>
            <a:off x="10114958" y="3777325"/>
            <a:ext cx="352037" cy="165630"/>
            <a:chOff x="4462667" y="581891"/>
            <a:chExt cx="501219" cy="190005"/>
          </a:xfrm>
        </p:grpSpPr>
        <p:sp>
          <p:nvSpPr>
            <p:cNvPr id="562" name="正方形/長方形 5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3" name="グループ化 5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64" name="円/楕円 5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円/楕円 5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7" name="グループ化 566"/>
          <p:cNvGrpSpPr/>
          <p:nvPr/>
        </p:nvGrpSpPr>
        <p:grpSpPr>
          <a:xfrm>
            <a:off x="10114958" y="4272890"/>
            <a:ext cx="352037" cy="165630"/>
            <a:chOff x="4462667" y="581891"/>
            <a:chExt cx="501219" cy="190005"/>
          </a:xfrm>
        </p:grpSpPr>
        <p:sp>
          <p:nvSpPr>
            <p:cNvPr id="568" name="正方形/長方形 5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9" name="グループ化 5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0" name="円/楕円 5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円/楕円 5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円/楕円 5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/>
          <p:cNvGrpSpPr/>
          <p:nvPr/>
        </p:nvGrpSpPr>
        <p:grpSpPr>
          <a:xfrm>
            <a:off x="10114958" y="4764791"/>
            <a:ext cx="352037" cy="165630"/>
            <a:chOff x="4462667" y="581891"/>
            <a:chExt cx="501219" cy="190005"/>
          </a:xfrm>
        </p:grpSpPr>
        <p:sp>
          <p:nvSpPr>
            <p:cNvPr id="574" name="正方形/長方形 57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5" name="グループ化 57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6" name="円/楕円 57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円/楕円 57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円/楕円 57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9" name="グループ化 578"/>
          <p:cNvGrpSpPr/>
          <p:nvPr/>
        </p:nvGrpSpPr>
        <p:grpSpPr>
          <a:xfrm>
            <a:off x="10114958" y="5256693"/>
            <a:ext cx="352037" cy="165630"/>
            <a:chOff x="4462667" y="581891"/>
            <a:chExt cx="501219" cy="190005"/>
          </a:xfrm>
        </p:grpSpPr>
        <p:sp>
          <p:nvSpPr>
            <p:cNvPr id="580" name="正方形/長方形 5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1" name="グループ化 5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2" name="円/楕円 5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円/楕円 5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円/楕円 5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85" name="グループ化 584"/>
          <p:cNvGrpSpPr/>
          <p:nvPr/>
        </p:nvGrpSpPr>
        <p:grpSpPr>
          <a:xfrm>
            <a:off x="10114958" y="5748594"/>
            <a:ext cx="352037" cy="165630"/>
            <a:chOff x="4462667" y="581891"/>
            <a:chExt cx="501219" cy="190005"/>
          </a:xfrm>
        </p:grpSpPr>
        <p:sp>
          <p:nvSpPr>
            <p:cNvPr id="586" name="正方形/長方形 5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7" name="グループ化 5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8" name="円/楕円 5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円/楕円 5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円/楕円 5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592" name="直線コネクタ 591"/>
          <p:cNvCxnSpPr>
            <a:stCxn id="98" idx="6"/>
            <a:endCxn id="21" idx="2"/>
          </p:cNvCxnSpPr>
          <p:nvPr/>
        </p:nvCxnSpPr>
        <p:spPr>
          <a:xfrm>
            <a:off x="4866788" y="407146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0" name="グループ化 739"/>
          <p:cNvGrpSpPr/>
          <p:nvPr/>
        </p:nvGrpSpPr>
        <p:grpSpPr>
          <a:xfrm>
            <a:off x="4979777" y="324331"/>
            <a:ext cx="352037" cy="165630"/>
            <a:chOff x="4462667" y="581891"/>
            <a:chExt cx="501219" cy="190005"/>
          </a:xfrm>
        </p:grpSpPr>
        <p:sp>
          <p:nvSpPr>
            <p:cNvPr id="741" name="正方形/長方形 74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2" name="グループ化 74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43" name="円/楕円 74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円/楕円 74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円/楕円 74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7" name="直線コネクタ 746"/>
          <p:cNvCxnSpPr>
            <a:stCxn id="287" idx="6"/>
            <a:endCxn id="158" idx="2"/>
          </p:cNvCxnSpPr>
          <p:nvPr/>
        </p:nvCxnSpPr>
        <p:spPr>
          <a:xfrm>
            <a:off x="4866788" y="89904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stCxn id="294" idx="6"/>
            <a:endCxn id="160" idx="2"/>
          </p:cNvCxnSpPr>
          <p:nvPr/>
        </p:nvCxnSpPr>
        <p:spPr>
          <a:xfrm>
            <a:off x="4866788" y="139094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3" name="直線コネクタ 752"/>
          <p:cNvCxnSpPr>
            <a:stCxn id="301" idx="6"/>
            <a:endCxn id="162" idx="2"/>
          </p:cNvCxnSpPr>
          <p:nvPr/>
        </p:nvCxnSpPr>
        <p:spPr>
          <a:xfrm>
            <a:off x="4866788" y="1882850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6" name="直線コネクタ 755"/>
          <p:cNvCxnSpPr>
            <a:stCxn id="397" idx="6"/>
            <a:endCxn id="193" idx="2"/>
          </p:cNvCxnSpPr>
          <p:nvPr/>
        </p:nvCxnSpPr>
        <p:spPr>
          <a:xfrm>
            <a:off x="4866788" y="2381426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8" name="直線コネクタ 757"/>
          <p:cNvCxnSpPr>
            <a:stCxn id="404" idx="6"/>
            <a:endCxn id="225" idx="2"/>
          </p:cNvCxnSpPr>
          <p:nvPr/>
        </p:nvCxnSpPr>
        <p:spPr>
          <a:xfrm>
            <a:off x="4866788" y="2873327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9" name="直線コネクタ 758"/>
          <p:cNvCxnSpPr>
            <a:stCxn id="411" idx="6"/>
            <a:endCxn id="227" idx="2"/>
          </p:cNvCxnSpPr>
          <p:nvPr/>
        </p:nvCxnSpPr>
        <p:spPr>
          <a:xfrm>
            <a:off x="4866788" y="3365228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0" name="直線コネクタ 759"/>
          <p:cNvCxnSpPr>
            <a:stCxn id="418" idx="6"/>
            <a:endCxn id="229" idx="2"/>
          </p:cNvCxnSpPr>
          <p:nvPr/>
        </p:nvCxnSpPr>
        <p:spPr>
          <a:xfrm>
            <a:off x="4866788" y="3857129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7" name="直線コネクタ 766"/>
          <p:cNvCxnSpPr>
            <a:stCxn id="436" idx="6"/>
            <a:endCxn id="242" idx="2"/>
          </p:cNvCxnSpPr>
          <p:nvPr/>
        </p:nvCxnSpPr>
        <p:spPr>
          <a:xfrm>
            <a:off x="4866788" y="435570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8" name="直線コネクタ 767"/>
          <p:cNvCxnSpPr>
            <a:stCxn id="443" idx="6"/>
            <a:endCxn id="274" idx="2"/>
          </p:cNvCxnSpPr>
          <p:nvPr/>
        </p:nvCxnSpPr>
        <p:spPr>
          <a:xfrm>
            <a:off x="4866788" y="484760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9" name="直線コネクタ 768"/>
          <p:cNvCxnSpPr>
            <a:stCxn id="450" idx="6"/>
            <a:endCxn id="276" idx="2"/>
          </p:cNvCxnSpPr>
          <p:nvPr/>
        </p:nvCxnSpPr>
        <p:spPr>
          <a:xfrm>
            <a:off x="4866788" y="533950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0" name="直線コネクタ 769"/>
          <p:cNvCxnSpPr>
            <a:stCxn id="457" idx="6"/>
            <a:endCxn id="278" idx="2"/>
          </p:cNvCxnSpPr>
          <p:nvPr/>
        </p:nvCxnSpPr>
        <p:spPr>
          <a:xfrm>
            <a:off x="4866788" y="5831409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9" name="グループ化 778"/>
          <p:cNvGrpSpPr/>
          <p:nvPr/>
        </p:nvGrpSpPr>
        <p:grpSpPr>
          <a:xfrm>
            <a:off x="4979777" y="822907"/>
            <a:ext cx="352037" cy="165630"/>
            <a:chOff x="4462667" y="581891"/>
            <a:chExt cx="501219" cy="190005"/>
          </a:xfrm>
        </p:grpSpPr>
        <p:sp>
          <p:nvSpPr>
            <p:cNvPr id="780" name="正方形/長方形 7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1" name="グループ化 7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2" name="円/楕円 7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円/楕円 7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円/楕円 7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5" name="グループ化 784"/>
          <p:cNvGrpSpPr/>
          <p:nvPr/>
        </p:nvGrpSpPr>
        <p:grpSpPr>
          <a:xfrm>
            <a:off x="4979777" y="1308133"/>
            <a:ext cx="352037" cy="165630"/>
            <a:chOff x="4462667" y="581891"/>
            <a:chExt cx="501219" cy="190005"/>
          </a:xfrm>
        </p:grpSpPr>
        <p:sp>
          <p:nvSpPr>
            <p:cNvPr id="786" name="正方形/長方形 7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7" name="グループ化 7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8" name="円/楕円 7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円/楕円 7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円/楕円 7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1" name="グループ化 790"/>
          <p:cNvGrpSpPr/>
          <p:nvPr/>
        </p:nvGrpSpPr>
        <p:grpSpPr>
          <a:xfrm>
            <a:off x="4979777" y="1806709"/>
            <a:ext cx="352037" cy="165630"/>
            <a:chOff x="4462667" y="581891"/>
            <a:chExt cx="501219" cy="190005"/>
          </a:xfrm>
        </p:grpSpPr>
        <p:sp>
          <p:nvSpPr>
            <p:cNvPr id="792" name="正方形/長方形 79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3" name="グループ化 79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94" name="円/楕円 79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5" name="円/楕円 79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6" name="円/楕円 79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5" name="グループ化 824"/>
          <p:cNvGrpSpPr/>
          <p:nvPr/>
        </p:nvGrpSpPr>
        <p:grpSpPr>
          <a:xfrm>
            <a:off x="4979777" y="2291936"/>
            <a:ext cx="352037" cy="165630"/>
            <a:chOff x="4462667" y="581891"/>
            <a:chExt cx="501219" cy="190005"/>
          </a:xfrm>
        </p:grpSpPr>
        <p:sp>
          <p:nvSpPr>
            <p:cNvPr id="826" name="正方形/長方形 82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28" name="円/楕円 82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円/楕円 82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0" name="円/楕円 82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1" name="グループ化 830"/>
          <p:cNvGrpSpPr/>
          <p:nvPr/>
        </p:nvGrpSpPr>
        <p:grpSpPr>
          <a:xfrm>
            <a:off x="4979777" y="2790512"/>
            <a:ext cx="352037" cy="165630"/>
            <a:chOff x="4462667" y="581891"/>
            <a:chExt cx="501219" cy="190005"/>
          </a:xfrm>
        </p:grpSpPr>
        <p:sp>
          <p:nvSpPr>
            <p:cNvPr id="832" name="正方形/長方形 83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3" name="グループ化 83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34" name="円/楕円 83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円/楕円 83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円/楕円 83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7" name="グループ化 836"/>
          <p:cNvGrpSpPr/>
          <p:nvPr/>
        </p:nvGrpSpPr>
        <p:grpSpPr>
          <a:xfrm>
            <a:off x="4979777" y="3275738"/>
            <a:ext cx="352037" cy="165630"/>
            <a:chOff x="4462667" y="581891"/>
            <a:chExt cx="501219" cy="190005"/>
          </a:xfrm>
        </p:grpSpPr>
        <p:sp>
          <p:nvSpPr>
            <p:cNvPr id="838" name="正方形/長方形 83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9" name="グループ化 83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0" name="円/楕円 83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1" name="円/楕円 84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2" name="円/楕円 84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3" name="グループ化 842"/>
          <p:cNvGrpSpPr/>
          <p:nvPr/>
        </p:nvGrpSpPr>
        <p:grpSpPr>
          <a:xfrm>
            <a:off x="4979777" y="3774314"/>
            <a:ext cx="352037" cy="165630"/>
            <a:chOff x="4462667" y="581891"/>
            <a:chExt cx="501219" cy="190005"/>
          </a:xfrm>
        </p:grpSpPr>
        <p:sp>
          <p:nvSpPr>
            <p:cNvPr id="844" name="正方形/長方形 84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5" name="グループ化 84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7" name="円/楕円 84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8" name="円/楕円 84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9" name="グループ化 848"/>
          <p:cNvGrpSpPr/>
          <p:nvPr/>
        </p:nvGrpSpPr>
        <p:grpSpPr>
          <a:xfrm>
            <a:off x="4979777" y="4272730"/>
            <a:ext cx="352037" cy="165630"/>
            <a:chOff x="4462667" y="581891"/>
            <a:chExt cx="501219" cy="190005"/>
          </a:xfrm>
        </p:grpSpPr>
        <p:sp>
          <p:nvSpPr>
            <p:cNvPr id="850" name="正方形/長方形 84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2" name="円/楕円 85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円/楕円 85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55" name="グループ化 854"/>
          <p:cNvGrpSpPr/>
          <p:nvPr/>
        </p:nvGrpSpPr>
        <p:grpSpPr>
          <a:xfrm>
            <a:off x="4979777" y="4771306"/>
            <a:ext cx="352037" cy="165630"/>
            <a:chOff x="4462667" y="581891"/>
            <a:chExt cx="501219" cy="190005"/>
          </a:xfrm>
        </p:grpSpPr>
        <p:sp>
          <p:nvSpPr>
            <p:cNvPr id="856" name="正方形/長方形 8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7" name="グループ化 8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8" name="円/楕円 8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9" name="円/楕円 8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円/楕円 8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1" name="グループ化 860"/>
          <p:cNvGrpSpPr/>
          <p:nvPr/>
        </p:nvGrpSpPr>
        <p:grpSpPr>
          <a:xfrm>
            <a:off x="4979777" y="5256533"/>
            <a:ext cx="352037" cy="165630"/>
            <a:chOff x="4462667" y="581891"/>
            <a:chExt cx="501219" cy="190005"/>
          </a:xfrm>
        </p:grpSpPr>
        <p:sp>
          <p:nvSpPr>
            <p:cNvPr id="862" name="正方形/長方形 8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64" name="円/楕円 8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円/楕円 8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6" name="円/楕円 8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7" name="グループ化 866"/>
          <p:cNvGrpSpPr/>
          <p:nvPr/>
        </p:nvGrpSpPr>
        <p:grpSpPr>
          <a:xfrm>
            <a:off x="4979777" y="5755109"/>
            <a:ext cx="352037" cy="165630"/>
            <a:chOff x="4462667" y="581891"/>
            <a:chExt cx="501219" cy="190005"/>
          </a:xfrm>
        </p:grpSpPr>
        <p:sp>
          <p:nvSpPr>
            <p:cNvPr id="868" name="正方形/長方形 8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9" name="グループ化 8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70" name="円/楕円 8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1" name="円/楕円 8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2" name="円/楕円 8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09" name="左中かっこ 908"/>
          <p:cNvSpPr/>
          <p:nvPr/>
        </p:nvSpPr>
        <p:spPr>
          <a:xfrm rot="16200000">
            <a:off x="4977152" y="5163499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10101618" y="5156767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549396" y="4787296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822105" y="5203492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571397" y="6046596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:a16="http://schemas.microsoft.com/office/drawing/2014/main" xmlns="" id="{D2B35B43-3535-4E27-BDFC-B8165A3301B0}"/>
              </a:ext>
            </a:extLst>
          </p:cNvPr>
          <p:cNvSpPr/>
          <p:nvPr/>
        </p:nvSpPr>
        <p:spPr>
          <a:xfrm>
            <a:off x="793867" y="241516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947537" y="559909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493295" y="17095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42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14</cp:revision>
  <dcterms:created xsi:type="dcterms:W3CDTF">2019-02-20T03:47:51Z</dcterms:created>
  <dcterms:modified xsi:type="dcterms:W3CDTF">2019-02-28T07:48:42Z</dcterms:modified>
</cp:coreProperties>
</file>