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11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85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92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02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11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47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34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20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95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66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F0ED-565B-4B94-AD7B-B87CFE67BB32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0F0ED-565B-4B94-AD7B-B87CFE67BB32}" type="datetimeFigureOut">
              <a:rPr kumimoji="1" lang="ja-JP" altLang="en-US" smtClean="0"/>
              <a:t>2019/2/4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3506-50A1-4A24-9F47-3C3BD1EBE4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02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グループ化 343"/>
          <p:cNvGrpSpPr/>
          <p:nvPr/>
        </p:nvGrpSpPr>
        <p:grpSpPr>
          <a:xfrm>
            <a:off x="243840" y="146304"/>
            <a:ext cx="11582399" cy="6510528"/>
            <a:chOff x="1243585" y="2023872"/>
            <a:chExt cx="9705740" cy="42777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テキスト ボックス 271"/>
                <p:cNvSpPr txBox="1"/>
                <p:nvPr/>
              </p:nvSpPr>
              <p:spPr>
                <a:xfrm>
                  <a:off x="10193957" y="5203881"/>
                  <a:ext cx="755368" cy="7486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2" name="テキスト ボックス 2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3957" y="5203881"/>
                  <a:ext cx="755368" cy="7486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3" name="グループ化 342"/>
            <p:cNvGrpSpPr/>
            <p:nvPr/>
          </p:nvGrpSpPr>
          <p:grpSpPr>
            <a:xfrm>
              <a:off x="1243585" y="2023872"/>
              <a:ext cx="8997695" cy="4277786"/>
              <a:chOff x="109728" y="329184"/>
              <a:chExt cx="11243369" cy="6155354"/>
            </a:xfrm>
          </p:grpSpPr>
          <p:sp>
            <p:nvSpPr>
              <p:cNvPr id="4" name="円/楕円 3"/>
              <p:cNvSpPr/>
              <p:nvPr/>
            </p:nvSpPr>
            <p:spPr>
              <a:xfrm>
                <a:off x="3657688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5" name="直線コネクタ 4"/>
              <p:cNvCxnSpPr>
                <a:stCxn id="30" idx="6"/>
                <a:endCxn id="4" idx="2"/>
              </p:cNvCxnSpPr>
              <p:nvPr/>
            </p:nvCxnSpPr>
            <p:spPr>
              <a:xfrm>
                <a:off x="1705554" y="1256395"/>
                <a:ext cx="1952134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円/楕円 5"/>
              <p:cNvSpPr/>
              <p:nvPr/>
            </p:nvSpPr>
            <p:spPr>
              <a:xfrm>
                <a:off x="2880609" y="1050341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" name="円/楕円 6"/>
              <p:cNvSpPr/>
              <p:nvPr/>
            </p:nvSpPr>
            <p:spPr>
              <a:xfrm>
                <a:off x="3264507" y="1050341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8" name="直線コネクタ 7"/>
              <p:cNvCxnSpPr/>
              <p:nvPr/>
            </p:nvCxnSpPr>
            <p:spPr>
              <a:xfrm>
                <a:off x="9669659" y="1462450"/>
                <a:ext cx="0" cy="3442486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>
                <a:off x="6389791" y="5118443"/>
                <a:ext cx="271201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>
                <a:off x="6389791" y="4340472"/>
                <a:ext cx="271201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円/楕円 10"/>
              <p:cNvSpPr/>
              <p:nvPr/>
            </p:nvSpPr>
            <p:spPr>
              <a:xfrm>
                <a:off x="6804503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2" name="直線コネクタ 11"/>
              <p:cNvCxnSpPr/>
              <p:nvPr/>
            </p:nvCxnSpPr>
            <p:spPr>
              <a:xfrm>
                <a:off x="6389791" y="3570654"/>
                <a:ext cx="271201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>
                <a:off x="6389791" y="2779332"/>
                <a:ext cx="271201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>
                <a:off x="6389791" y="2013848"/>
                <a:ext cx="271201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/>
              <p:cNvCxnSpPr>
                <a:stCxn id="134" idx="6"/>
                <a:endCxn id="97" idx="2"/>
              </p:cNvCxnSpPr>
              <p:nvPr/>
            </p:nvCxnSpPr>
            <p:spPr>
              <a:xfrm>
                <a:off x="6389791" y="1256395"/>
                <a:ext cx="271201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>
                <a:stCxn id="97" idx="4"/>
                <a:endCxn id="96" idx="0"/>
              </p:cNvCxnSpPr>
              <p:nvPr/>
            </p:nvCxnSpPr>
            <p:spPr>
              <a:xfrm>
                <a:off x="9278351" y="1462450"/>
                <a:ext cx="0" cy="3442486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>
                <a:stCxn id="103" idx="4"/>
                <a:endCxn id="102" idx="0"/>
              </p:cNvCxnSpPr>
              <p:nvPr/>
            </p:nvCxnSpPr>
            <p:spPr>
              <a:xfrm>
                <a:off x="11176555" y="1462450"/>
                <a:ext cx="0" cy="3442486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>
                <a:endCxn id="128" idx="2"/>
              </p:cNvCxnSpPr>
              <p:nvPr/>
            </p:nvCxnSpPr>
            <p:spPr>
              <a:xfrm flipV="1">
                <a:off x="1692505" y="5110991"/>
                <a:ext cx="1965183" cy="843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>
                <a:endCxn id="127" idx="2"/>
              </p:cNvCxnSpPr>
              <p:nvPr/>
            </p:nvCxnSpPr>
            <p:spPr>
              <a:xfrm>
                <a:off x="1705554" y="4334288"/>
                <a:ext cx="1952134" cy="1121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>
                <a:endCxn id="126" idx="2"/>
              </p:cNvCxnSpPr>
              <p:nvPr/>
            </p:nvCxnSpPr>
            <p:spPr>
              <a:xfrm>
                <a:off x="1692505" y="3570654"/>
                <a:ext cx="1965183" cy="9365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円/楕円 20"/>
              <p:cNvSpPr/>
              <p:nvPr/>
            </p:nvSpPr>
            <p:spPr>
              <a:xfrm>
                <a:off x="1734999" y="3373965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2" name="直線コネクタ 21"/>
              <p:cNvCxnSpPr>
                <a:endCxn id="130" idx="2"/>
              </p:cNvCxnSpPr>
              <p:nvPr/>
            </p:nvCxnSpPr>
            <p:spPr>
              <a:xfrm>
                <a:off x="1692505" y="2782915"/>
                <a:ext cx="1965183" cy="4452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/>
              <p:cNvCxnSpPr>
                <a:endCxn id="129" idx="2"/>
              </p:cNvCxnSpPr>
              <p:nvPr/>
            </p:nvCxnSpPr>
            <p:spPr>
              <a:xfrm>
                <a:off x="1692505" y="2008529"/>
                <a:ext cx="1965183" cy="13352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円/楕円 23"/>
              <p:cNvSpPr/>
              <p:nvPr/>
            </p:nvSpPr>
            <p:spPr>
              <a:xfrm>
                <a:off x="1352470" y="3373965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5" name="円/楕円 24"/>
              <p:cNvSpPr/>
              <p:nvPr/>
            </p:nvSpPr>
            <p:spPr>
              <a:xfrm>
                <a:off x="1352470" y="4139450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1352470" y="4904936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7" name="円/楕円 26"/>
              <p:cNvSpPr/>
              <p:nvPr/>
            </p:nvSpPr>
            <p:spPr>
              <a:xfrm>
                <a:off x="2118897" y="3373965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2118897" y="4139450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2118897" y="4904936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1352470" y="1050341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1352470" y="1815827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1352470" y="2581312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3" name="円/楕円 32"/>
              <p:cNvSpPr/>
              <p:nvPr/>
            </p:nvSpPr>
            <p:spPr>
              <a:xfrm>
                <a:off x="2118897" y="1050341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4" name="円/楕円 33"/>
              <p:cNvSpPr/>
              <p:nvPr/>
            </p:nvSpPr>
            <p:spPr>
              <a:xfrm>
                <a:off x="2118897" y="1815827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5" name="円/楕円 34"/>
              <p:cNvSpPr/>
              <p:nvPr/>
            </p:nvSpPr>
            <p:spPr>
              <a:xfrm>
                <a:off x="2118897" y="2581312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6" name="円/楕円 35"/>
              <p:cNvSpPr/>
              <p:nvPr/>
            </p:nvSpPr>
            <p:spPr>
              <a:xfrm>
                <a:off x="1734999" y="4139450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7" name="円/楕円 36"/>
              <p:cNvSpPr/>
              <p:nvPr/>
            </p:nvSpPr>
            <p:spPr>
              <a:xfrm>
                <a:off x="1734999" y="4904936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8" name="円/楕円 37"/>
              <p:cNvSpPr/>
              <p:nvPr/>
            </p:nvSpPr>
            <p:spPr>
              <a:xfrm>
                <a:off x="1734999" y="1050341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39" name="円/楕円 38"/>
              <p:cNvSpPr/>
              <p:nvPr/>
            </p:nvSpPr>
            <p:spPr>
              <a:xfrm>
                <a:off x="1734999" y="1815827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1734999" y="2581312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2498080" y="3373965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2" name="円/楕円 41"/>
              <p:cNvSpPr/>
              <p:nvPr/>
            </p:nvSpPr>
            <p:spPr>
              <a:xfrm>
                <a:off x="2498080" y="4139450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3" name="円/楕円 42"/>
              <p:cNvSpPr/>
              <p:nvPr/>
            </p:nvSpPr>
            <p:spPr>
              <a:xfrm>
                <a:off x="2498080" y="4904936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4" name="円/楕円 43"/>
              <p:cNvSpPr/>
              <p:nvPr/>
            </p:nvSpPr>
            <p:spPr>
              <a:xfrm>
                <a:off x="3264507" y="3373965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5" name="円/楕円 44"/>
              <p:cNvSpPr/>
              <p:nvPr/>
            </p:nvSpPr>
            <p:spPr>
              <a:xfrm>
                <a:off x="3264507" y="4139450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6" name="円/楕円 45"/>
              <p:cNvSpPr/>
              <p:nvPr/>
            </p:nvSpPr>
            <p:spPr>
              <a:xfrm>
                <a:off x="3264507" y="4904936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7" name="円/楕円 46"/>
              <p:cNvSpPr/>
              <p:nvPr/>
            </p:nvSpPr>
            <p:spPr>
              <a:xfrm>
                <a:off x="2498080" y="1050341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8" name="円/楕円 47"/>
              <p:cNvSpPr/>
              <p:nvPr/>
            </p:nvSpPr>
            <p:spPr>
              <a:xfrm>
                <a:off x="2498080" y="1815827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49" name="円/楕円 48"/>
              <p:cNvSpPr/>
              <p:nvPr/>
            </p:nvSpPr>
            <p:spPr>
              <a:xfrm>
                <a:off x="2498080" y="2581312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0" name="円/楕円 49"/>
              <p:cNvSpPr/>
              <p:nvPr/>
            </p:nvSpPr>
            <p:spPr>
              <a:xfrm>
                <a:off x="3264507" y="1815827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1" name="円/楕円 50"/>
              <p:cNvSpPr/>
              <p:nvPr/>
            </p:nvSpPr>
            <p:spPr>
              <a:xfrm>
                <a:off x="3264507" y="2581312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2" name="円/楕円 51"/>
              <p:cNvSpPr/>
              <p:nvPr/>
            </p:nvSpPr>
            <p:spPr>
              <a:xfrm>
                <a:off x="6421974" y="3373965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3" name="円/楕円 52"/>
              <p:cNvSpPr/>
              <p:nvPr/>
            </p:nvSpPr>
            <p:spPr>
              <a:xfrm>
                <a:off x="6421974" y="4139450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4" name="円/楕円 53"/>
              <p:cNvSpPr/>
              <p:nvPr/>
            </p:nvSpPr>
            <p:spPr>
              <a:xfrm>
                <a:off x="6421974" y="4904936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5" name="円/楕円 54"/>
              <p:cNvSpPr/>
              <p:nvPr/>
            </p:nvSpPr>
            <p:spPr>
              <a:xfrm>
                <a:off x="7188402" y="3373965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6" name="円/楕円 55"/>
              <p:cNvSpPr/>
              <p:nvPr/>
            </p:nvSpPr>
            <p:spPr>
              <a:xfrm>
                <a:off x="7188402" y="4139450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7" name="円/楕円 56"/>
              <p:cNvSpPr/>
              <p:nvPr/>
            </p:nvSpPr>
            <p:spPr>
              <a:xfrm>
                <a:off x="7188402" y="4904936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8" name="円/楕円 57"/>
              <p:cNvSpPr/>
              <p:nvPr/>
            </p:nvSpPr>
            <p:spPr>
              <a:xfrm>
                <a:off x="6421974" y="1050341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59" name="円/楕円 58"/>
              <p:cNvSpPr/>
              <p:nvPr/>
            </p:nvSpPr>
            <p:spPr>
              <a:xfrm>
                <a:off x="6421974" y="1815827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0" name="円/楕円 59"/>
              <p:cNvSpPr/>
              <p:nvPr/>
            </p:nvSpPr>
            <p:spPr>
              <a:xfrm>
                <a:off x="6421974" y="2581312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1" name="円/楕円 60"/>
              <p:cNvSpPr/>
              <p:nvPr/>
            </p:nvSpPr>
            <p:spPr>
              <a:xfrm>
                <a:off x="7188402" y="1050341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2" name="円/楕円 61"/>
              <p:cNvSpPr/>
              <p:nvPr/>
            </p:nvSpPr>
            <p:spPr>
              <a:xfrm>
                <a:off x="7188402" y="1815827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3" name="円/楕円 62"/>
              <p:cNvSpPr/>
              <p:nvPr/>
            </p:nvSpPr>
            <p:spPr>
              <a:xfrm>
                <a:off x="7188402" y="2581312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4" name="円/楕円 63"/>
              <p:cNvSpPr/>
              <p:nvPr/>
            </p:nvSpPr>
            <p:spPr>
              <a:xfrm>
                <a:off x="6804503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5" name="円/楕円 64"/>
              <p:cNvSpPr/>
              <p:nvPr/>
            </p:nvSpPr>
            <p:spPr>
              <a:xfrm>
                <a:off x="6804503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6" name="円/楕円 65"/>
              <p:cNvSpPr/>
              <p:nvPr/>
            </p:nvSpPr>
            <p:spPr>
              <a:xfrm>
                <a:off x="6804503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7" name="円/楕円 66"/>
              <p:cNvSpPr/>
              <p:nvPr/>
            </p:nvSpPr>
            <p:spPr>
              <a:xfrm>
                <a:off x="6804503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8" name="円/楕円 67"/>
              <p:cNvSpPr/>
              <p:nvPr/>
            </p:nvSpPr>
            <p:spPr>
              <a:xfrm>
                <a:off x="6804503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69" name="円/楕円 68"/>
              <p:cNvSpPr/>
              <p:nvPr/>
            </p:nvSpPr>
            <p:spPr>
              <a:xfrm>
                <a:off x="7567585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0" name="円/楕円 69"/>
              <p:cNvSpPr/>
              <p:nvPr/>
            </p:nvSpPr>
            <p:spPr>
              <a:xfrm>
                <a:off x="7567585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1" name="円/楕円 70"/>
              <p:cNvSpPr/>
              <p:nvPr/>
            </p:nvSpPr>
            <p:spPr>
              <a:xfrm>
                <a:off x="7567585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2" name="円/楕円 71"/>
              <p:cNvSpPr/>
              <p:nvPr/>
            </p:nvSpPr>
            <p:spPr>
              <a:xfrm>
                <a:off x="8334012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3" name="円/楕円 72"/>
              <p:cNvSpPr/>
              <p:nvPr/>
            </p:nvSpPr>
            <p:spPr>
              <a:xfrm>
                <a:off x="8334012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4" name="円/楕円 73"/>
              <p:cNvSpPr/>
              <p:nvPr/>
            </p:nvSpPr>
            <p:spPr>
              <a:xfrm>
                <a:off x="8334012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5" name="円/楕円 74"/>
              <p:cNvSpPr/>
              <p:nvPr/>
            </p:nvSpPr>
            <p:spPr>
              <a:xfrm>
                <a:off x="7567585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6" name="円/楕円 75"/>
              <p:cNvSpPr/>
              <p:nvPr/>
            </p:nvSpPr>
            <p:spPr>
              <a:xfrm>
                <a:off x="7567585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7" name="円/楕円 76"/>
              <p:cNvSpPr/>
              <p:nvPr/>
            </p:nvSpPr>
            <p:spPr>
              <a:xfrm>
                <a:off x="7567585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8" name="円/楕円 77"/>
              <p:cNvSpPr/>
              <p:nvPr/>
            </p:nvSpPr>
            <p:spPr>
              <a:xfrm>
                <a:off x="8334012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79" name="円/楕円 78"/>
              <p:cNvSpPr/>
              <p:nvPr/>
            </p:nvSpPr>
            <p:spPr>
              <a:xfrm>
                <a:off x="8334012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0" name="円/楕円 79"/>
              <p:cNvSpPr/>
              <p:nvPr/>
            </p:nvSpPr>
            <p:spPr>
              <a:xfrm>
                <a:off x="8334012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1" name="円/楕円 80"/>
              <p:cNvSpPr/>
              <p:nvPr/>
            </p:nvSpPr>
            <p:spPr>
              <a:xfrm>
                <a:off x="7950114" y="3373965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2" name="円/楕円 81"/>
              <p:cNvSpPr/>
              <p:nvPr/>
            </p:nvSpPr>
            <p:spPr>
              <a:xfrm>
                <a:off x="7950114" y="4139450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3" name="円/楕円 82"/>
              <p:cNvSpPr/>
              <p:nvPr/>
            </p:nvSpPr>
            <p:spPr>
              <a:xfrm>
                <a:off x="7950114" y="4904936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4" name="円/楕円 83"/>
              <p:cNvSpPr/>
              <p:nvPr/>
            </p:nvSpPr>
            <p:spPr>
              <a:xfrm>
                <a:off x="7950114" y="1050341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5" name="円/楕円 84"/>
              <p:cNvSpPr/>
              <p:nvPr/>
            </p:nvSpPr>
            <p:spPr>
              <a:xfrm>
                <a:off x="7950114" y="1815827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6" name="円/楕円 85"/>
              <p:cNvSpPr/>
              <p:nvPr/>
            </p:nvSpPr>
            <p:spPr>
              <a:xfrm>
                <a:off x="7950114" y="2581312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7" name="円/楕円 86"/>
              <p:cNvSpPr/>
              <p:nvPr/>
            </p:nvSpPr>
            <p:spPr>
              <a:xfrm>
                <a:off x="8717910" y="3373965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8" name="円/楕円 87"/>
              <p:cNvSpPr/>
              <p:nvPr/>
            </p:nvSpPr>
            <p:spPr>
              <a:xfrm>
                <a:off x="8717910" y="4139450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89" name="円/楕円 88"/>
              <p:cNvSpPr/>
              <p:nvPr/>
            </p:nvSpPr>
            <p:spPr>
              <a:xfrm>
                <a:off x="8717910" y="4904936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0" name="円/楕円 89"/>
              <p:cNvSpPr/>
              <p:nvPr/>
            </p:nvSpPr>
            <p:spPr>
              <a:xfrm>
                <a:off x="8717910" y="1050341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1" name="円/楕円 90"/>
              <p:cNvSpPr/>
              <p:nvPr/>
            </p:nvSpPr>
            <p:spPr>
              <a:xfrm>
                <a:off x="8717910" y="1815827"/>
                <a:ext cx="353084" cy="4121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2" name="円/楕円 91"/>
              <p:cNvSpPr/>
              <p:nvPr/>
            </p:nvSpPr>
            <p:spPr>
              <a:xfrm>
                <a:off x="8717910" y="2581312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3" name="円/楕円 92"/>
              <p:cNvSpPr/>
              <p:nvPr/>
            </p:nvSpPr>
            <p:spPr>
              <a:xfrm>
                <a:off x="6420605" y="1050341"/>
                <a:ext cx="353084" cy="41210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4" name="円/楕円 93"/>
              <p:cNvSpPr/>
              <p:nvPr/>
            </p:nvSpPr>
            <p:spPr>
              <a:xfrm>
                <a:off x="9101809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5" name="円/楕円 94"/>
              <p:cNvSpPr/>
              <p:nvPr/>
            </p:nvSpPr>
            <p:spPr>
              <a:xfrm>
                <a:off x="9101809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6" name="円/楕円 95"/>
              <p:cNvSpPr/>
              <p:nvPr/>
            </p:nvSpPr>
            <p:spPr>
              <a:xfrm>
                <a:off x="9101809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7" name="円/楕円 96"/>
              <p:cNvSpPr/>
              <p:nvPr/>
            </p:nvSpPr>
            <p:spPr>
              <a:xfrm>
                <a:off x="9101809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8" name="円/楕円 97"/>
              <p:cNvSpPr/>
              <p:nvPr/>
            </p:nvSpPr>
            <p:spPr>
              <a:xfrm>
                <a:off x="9101809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99" name="円/楕円 98"/>
              <p:cNvSpPr/>
              <p:nvPr/>
            </p:nvSpPr>
            <p:spPr>
              <a:xfrm>
                <a:off x="9101809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0" name="円/楕円 99"/>
              <p:cNvSpPr/>
              <p:nvPr/>
            </p:nvSpPr>
            <p:spPr>
              <a:xfrm>
                <a:off x="11000012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1" name="円/楕円 100"/>
              <p:cNvSpPr/>
              <p:nvPr/>
            </p:nvSpPr>
            <p:spPr>
              <a:xfrm>
                <a:off x="11000012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2" name="円/楕円 101"/>
              <p:cNvSpPr/>
              <p:nvPr/>
            </p:nvSpPr>
            <p:spPr>
              <a:xfrm>
                <a:off x="11000012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3" name="円/楕円 102"/>
              <p:cNvSpPr/>
              <p:nvPr/>
            </p:nvSpPr>
            <p:spPr>
              <a:xfrm>
                <a:off x="11000012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4" name="円/楕円 103"/>
              <p:cNvSpPr/>
              <p:nvPr/>
            </p:nvSpPr>
            <p:spPr>
              <a:xfrm>
                <a:off x="11000012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05" name="円/楕円 104"/>
              <p:cNvSpPr/>
              <p:nvPr/>
            </p:nvSpPr>
            <p:spPr>
              <a:xfrm>
                <a:off x="11000012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06" name="直線コネクタ 105"/>
              <p:cNvCxnSpPr>
                <a:stCxn id="30" idx="4"/>
                <a:endCxn id="31" idx="0"/>
              </p:cNvCxnSpPr>
              <p:nvPr/>
            </p:nvCxnSpPr>
            <p:spPr>
              <a:xfrm>
                <a:off x="1529012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/>
              <p:cNvCxnSpPr/>
              <p:nvPr/>
            </p:nvCxnSpPr>
            <p:spPr>
              <a:xfrm>
                <a:off x="1529012" y="2227936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/>
              <p:cNvCxnSpPr>
                <a:stCxn id="32" idx="4"/>
                <a:endCxn id="24" idx="0"/>
              </p:cNvCxnSpPr>
              <p:nvPr/>
            </p:nvCxnSpPr>
            <p:spPr>
              <a:xfrm>
                <a:off x="1529012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/>
              <p:cNvCxnSpPr/>
              <p:nvPr/>
            </p:nvCxnSpPr>
            <p:spPr>
              <a:xfrm>
                <a:off x="1529012" y="3786074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/>
              <p:cNvCxnSpPr/>
              <p:nvPr/>
            </p:nvCxnSpPr>
            <p:spPr>
              <a:xfrm>
                <a:off x="1529012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/>
              <p:cNvCxnSpPr>
                <a:stCxn id="33" idx="4"/>
                <a:endCxn id="34" idx="0"/>
              </p:cNvCxnSpPr>
              <p:nvPr/>
            </p:nvCxnSpPr>
            <p:spPr>
              <a:xfrm>
                <a:off x="2295439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/>
              <p:cNvCxnSpPr/>
              <p:nvPr/>
            </p:nvCxnSpPr>
            <p:spPr>
              <a:xfrm>
                <a:off x="2295439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/>
              <p:cNvCxnSpPr>
                <a:stCxn id="6" idx="4"/>
                <a:endCxn id="245" idx="0"/>
              </p:cNvCxnSpPr>
              <p:nvPr/>
            </p:nvCxnSpPr>
            <p:spPr>
              <a:xfrm>
                <a:off x="3057151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/>
              <p:cNvCxnSpPr/>
              <p:nvPr/>
            </p:nvCxnSpPr>
            <p:spPr>
              <a:xfrm>
                <a:off x="1910829" y="1444104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/>
              <p:cNvCxnSpPr/>
              <p:nvPr/>
            </p:nvCxnSpPr>
            <p:spPr>
              <a:xfrm>
                <a:off x="2668219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/>
              <p:cNvCxnSpPr/>
              <p:nvPr/>
            </p:nvCxnSpPr>
            <p:spPr>
              <a:xfrm>
                <a:off x="3434646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/>
              <p:cNvCxnSpPr/>
              <p:nvPr/>
            </p:nvCxnSpPr>
            <p:spPr>
              <a:xfrm>
                <a:off x="1911084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/>
              <p:cNvCxnSpPr/>
              <p:nvPr/>
            </p:nvCxnSpPr>
            <p:spPr>
              <a:xfrm>
                <a:off x="2668219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/>
              <p:cNvCxnSpPr/>
              <p:nvPr/>
            </p:nvCxnSpPr>
            <p:spPr>
              <a:xfrm>
                <a:off x="3064131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/>
              <p:cNvCxnSpPr/>
              <p:nvPr/>
            </p:nvCxnSpPr>
            <p:spPr>
              <a:xfrm>
                <a:off x="3434646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/>
              <p:cNvCxnSpPr/>
              <p:nvPr/>
            </p:nvCxnSpPr>
            <p:spPr>
              <a:xfrm>
                <a:off x="2284255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/>
              <p:cNvCxnSpPr/>
              <p:nvPr/>
            </p:nvCxnSpPr>
            <p:spPr>
              <a:xfrm>
                <a:off x="1911084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/>
              <p:cNvCxnSpPr/>
              <p:nvPr/>
            </p:nvCxnSpPr>
            <p:spPr>
              <a:xfrm>
                <a:off x="2668219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/>
              <p:cNvCxnSpPr/>
              <p:nvPr/>
            </p:nvCxnSpPr>
            <p:spPr>
              <a:xfrm>
                <a:off x="3052691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/>
              <p:cNvCxnSpPr/>
              <p:nvPr/>
            </p:nvCxnSpPr>
            <p:spPr>
              <a:xfrm>
                <a:off x="3434646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6" name="円/楕円 125"/>
              <p:cNvSpPr/>
              <p:nvPr/>
            </p:nvSpPr>
            <p:spPr>
              <a:xfrm>
                <a:off x="3657688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7" name="円/楕円 126"/>
              <p:cNvSpPr/>
              <p:nvPr/>
            </p:nvSpPr>
            <p:spPr>
              <a:xfrm>
                <a:off x="3657688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8" name="円/楕円 127"/>
              <p:cNvSpPr/>
              <p:nvPr/>
            </p:nvSpPr>
            <p:spPr>
              <a:xfrm>
                <a:off x="3657688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29" name="円/楕円 128"/>
              <p:cNvSpPr/>
              <p:nvPr/>
            </p:nvSpPr>
            <p:spPr>
              <a:xfrm>
                <a:off x="3657688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0" name="円/楕円 129"/>
              <p:cNvSpPr/>
              <p:nvPr/>
            </p:nvSpPr>
            <p:spPr>
              <a:xfrm>
                <a:off x="3657688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1" name="円/楕円 130"/>
              <p:cNvSpPr/>
              <p:nvPr/>
            </p:nvSpPr>
            <p:spPr>
              <a:xfrm>
                <a:off x="6036707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2" name="円/楕円 131"/>
              <p:cNvSpPr/>
              <p:nvPr/>
            </p:nvSpPr>
            <p:spPr>
              <a:xfrm>
                <a:off x="6036707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3" name="円/楕円 132"/>
              <p:cNvSpPr/>
              <p:nvPr/>
            </p:nvSpPr>
            <p:spPr>
              <a:xfrm>
                <a:off x="6036707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4" name="円/楕円 133"/>
              <p:cNvSpPr/>
              <p:nvPr/>
            </p:nvSpPr>
            <p:spPr>
              <a:xfrm>
                <a:off x="6036707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5" name="円/楕円 134"/>
              <p:cNvSpPr/>
              <p:nvPr/>
            </p:nvSpPr>
            <p:spPr>
              <a:xfrm>
                <a:off x="6036707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136" name="円/楕円 135"/>
              <p:cNvSpPr/>
              <p:nvPr/>
            </p:nvSpPr>
            <p:spPr>
              <a:xfrm>
                <a:off x="6036707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137" name="直線コネクタ 136"/>
              <p:cNvCxnSpPr>
                <a:stCxn id="134" idx="4"/>
                <a:endCxn id="135" idx="0"/>
              </p:cNvCxnSpPr>
              <p:nvPr/>
            </p:nvCxnSpPr>
            <p:spPr>
              <a:xfrm>
                <a:off x="6213249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線コネクタ 137"/>
              <p:cNvCxnSpPr/>
              <p:nvPr/>
            </p:nvCxnSpPr>
            <p:spPr>
              <a:xfrm>
                <a:off x="6968237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線コネクタ 138"/>
              <p:cNvCxnSpPr/>
              <p:nvPr/>
            </p:nvCxnSpPr>
            <p:spPr>
              <a:xfrm>
                <a:off x="7734665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/>
              <p:cNvCxnSpPr/>
              <p:nvPr/>
            </p:nvCxnSpPr>
            <p:spPr>
              <a:xfrm>
                <a:off x="8501092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/>
              <p:cNvCxnSpPr>
                <a:stCxn id="136" idx="4"/>
                <a:endCxn id="131" idx="0"/>
              </p:cNvCxnSpPr>
              <p:nvPr/>
            </p:nvCxnSpPr>
            <p:spPr>
              <a:xfrm>
                <a:off x="6213249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/>
              <p:cNvCxnSpPr/>
              <p:nvPr/>
            </p:nvCxnSpPr>
            <p:spPr>
              <a:xfrm>
                <a:off x="6968237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7734665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直線コネクタ 143"/>
              <p:cNvCxnSpPr/>
              <p:nvPr/>
            </p:nvCxnSpPr>
            <p:spPr>
              <a:xfrm>
                <a:off x="8501092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/>
              <p:cNvCxnSpPr>
                <a:stCxn id="132" idx="4"/>
                <a:endCxn id="133" idx="0"/>
              </p:cNvCxnSpPr>
              <p:nvPr/>
            </p:nvCxnSpPr>
            <p:spPr>
              <a:xfrm>
                <a:off x="6213249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/>
              <p:cNvCxnSpPr/>
              <p:nvPr/>
            </p:nvCxnSpPr>
            <p:spPr>
              <a:xfrm>
                <a:off x="6968237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/>
              <p:cNvCxnSpPr/>
              <p:nvPr/>
            </p:nvCxnSpPr>
            <p:spPr>
              <a:xfrm>
                <a:off x="7731003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/>
              <p:cNvCxnSpPr/>
              <p:nvPr/>
            </p:nvCxnSpPr>
            <p:spPr>
              <a:xfrm>
                <a:off x="8501092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/>
              <p:cNvCxnSpPr/>
              <p:nvPr/>
            </p:nvCxnSpPr>
            <p:spPr>
              <a:xfrm flipH="1">
                <a:off x="10756266" y="1256395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 flipH="1">
                <a:off x="10756266" y="2008529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/>
              <p:cNvCxnSpPr/>
              <p:nvPr/>
            </p:nvCxnSpPr>
            <p:spPr>
              <a:xfrm flipH="1">
                <a:off x="10756266" y="2806036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線コネクタ 151"/>
              <p:cNvCxnSpPr/>
              <p:nvPr/>
            </p:nvCxnSpPr>
            <p:spPr>
              <a:xfrm flipH="1">
                <a:off x="10756266" y="3570654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 flipH="1">
                <a:off x="10756266" y="4334288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線コネクタ 153"/>
              <p:cNvCxnSpPr/>
              <p:nvPr/>
            </p:nvCxnSpPr>
            <p:spPr>
              <a:xfrm flipH="1">
                <a:off x="10756266" y="5118443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/>
              <p:cNvCxnSpPr/>
              <p:nvPr/>
            </p:nvCxnSpPr>
            <p:spPr>
              <a:xfrm flipH="1">
                <a:off x="9454893" y="5118443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 flipH="1">
                <a:off x="9454893" y="4334288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/>
              <p:cNvCxnSpPr/>
              <p:nvPr/>
            </p:nvCxnSpPr>
            <p:spPr>
              <a:xfrm flipH="1">
                <a:off x="9454893" y="3570654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/>
              <p:cNvCxnSpPr/>
              <p:nvPr/>
            </p:nvCxnSpPr>
            <p:spPr>
              <a:xfrm flipH="1">
                <a:off x="9454893" y="2779332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 flipH="1">
                <a:off x="9454893" y="2008529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直線コネクタ 159"/>
              <p:cNvCxnSpPr/>
              <p:nvPr/>
            </p:nvCxnSpPr>
            <p:spPr>
              <a:xfrm flipH="1">
                <a:off x="9454893" y="1256395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/>
              <p:cNvCxnSpPr>
                <a:stCxn id="134" idx="2"/>
              </p:cNvCxnSpPr>
              <p:nvPr/>
            </p:nvCxnSpPr>
            <p:spPr>
              <a:xfrm flipH="1">
                <a:off x="5808381" y="1256395"/>
                <a:ext cx="22832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2" name="円/楕円 161"/>
              <p:cNvSpPr/>
              <p:nvPr/>
            </p:nvSpPr>
            <p:spPr>
              <a:xfrm>
                <a:off x="4721215" y="1179958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3" name="円/楕円 162"/>
              <p:cNvSpPr/>
              <p:nvPr/>
            </p:nvSpPr>
            <p:spPr>
              <a:xfrm>
                <a:off x="4939683" y="1179958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4" name="円/楕円 163"/>
              <p:cNvSpPr/>
              <p:nvPr/>
            </p:nvSpPr>
            <p:spPr>
              <a:xfrm>
                <a:off x="5158152" y="1179958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5" name="円/楕円 164"/>
              <p:cNvSpPr/>
              <p:nvPr/>
            </p:nvSpPr>
            <p:spPr>
              <a:xfrm>
                <a:off x="4721215" y="1932092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6" name="円/楕円 165"/>
              <p:cNvSpPr/>
              <p:nvPr/>
            </p:nvSpPr>
            <p:spPr>
              <a:xfrm>
                <a:off x="4939683" y="1932092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7" name="円/楕円 166"/>
              <p:cNvSpPr/>
              <p:nvPr/>
            </p:nvSpPr>
            <p:spPr>
              <a:xfrm>
                <a:off x="5158152" y="1932092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8" name="円/楕円 167"/>
              <p:cNvSpPr/>
              <p:nvPr/>
            </p:nvSpPr>
            <p:spPr>
              <a:xfrm>
                <a:off x="4721215" y="268422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9" name="円/楕円 168"/>
              <p:cNvSpPr/>
              <p:nvPr/>
            </p:nvSpPr>
            <p:spPr>
              <a:xfrm>
                <a:off x="4939683" y="268422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0" name="円/楕円 169"/>
              <p:cNvSpPr/>
              <p:nvPr/>
            </p:nvSpPr>
            <p:spPr>
              <a:xfrm>
                <a:off x="5158152" y="268422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1" name="円/楕円 170"/>
              <p:cNvSpPr/>
              <p:nvPr/>
            </p:nvSpPr>
            <p:spPr>
              <a:xfrm>
                <a:off x="4721215" y="3494216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2" name="円/楕円 171"/>
              <p:cNvSpPr/>
              <p:nvPr/>
            </p:nvSpPr>
            <p:spPr>
              <a:xfrm>
                <a:off x="4939683" y="3494216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円/楕円 172"/>
              <p:cNvSpPr/>
              <p:nvPr/>
            </p:nvSpPr>
            <p:spPr>
              <a:xfrm>
                <a:off x="5158152" y="3494216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4" name="円/楕円 173"/>
              <p:cNvSpPr/>
              <p:nvPr/>
            </p:nvSpPr>
            <p:spPr>
              <a:xfrm>
                <a:off x="4721215" y="4257850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5" name="円/楕円 174"/>
              <p:cNvSpPr/>
              <p:nvPr/>
            </p:nvSpPr>
            <p:spPr>
              <a:xfrm>
                <a:off x="4939683" y="4257850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円/楕円 175"/>
              <p:cNvSpPr/>
              <p:nvPr/>
            </p:nvSpPr>
            <p:spPr>
              <a:xfrm>
                <a:off x="5158152" y="4257850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7" name="円/楕円 176"/>
              <p:cNvSpPr/>
              <p:nvPr/>
            </p:nvSpPr>
            <p:spPr>
              <a:xfrm>
                <a:off x="4721215" y="504200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円/楕円 177"/>
              <p:cNvSpPr/>
              <p:nvPr/>
            </p:nvSpPr>
            <p:spPr>
              <a:xfrm>
                <a:off x="4939683" y="504200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円/楕円 178"/>
              <p:cNvSpPr/>
              <p:nvPr/>
            </p:nvSpPr>
            <p:spPr>
              <a:xfrm>
                <a:off x="5158152" y="504200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80" name="直線コネクタ 179"/>
              <p:cNvCxnSpPr/>
              <p:nvPr/>
            </p:nvCxnSpPr>
            <p:spPr>
              <a:xfrm flipH="1">
                <a:off x="5808381" y="2008529"/>
                <a:ext cx="22832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コネクタ 180"/>
              <p:cNvCxnSpPr/>
              <p:nvPr/>
            </p:nvCxnSpPr>
            <p:spPr>
              <a:xfrm flipH="1">
                <a:off x="5808381" y="2779332"/>
                <a:ext cx="22832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線コネクタ 181"/>
              <p:cNvCxnSpPr/>
              <p:nvPr/>
            </p:nvCxnSpPr>
            <p:spPr>
              <a:xfrm flipH="1">
                <a:off x="5808381" y="3570654"/>
                <a:ext cx="22832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/>
              <p:cNvCxnSpPr/>
              <p:nvPr/>
            </p:nvCxnSpPr>
            <p:spPr>
              <a:xfrm flipH="1">
                <a:off x="5808381" y="4330705"/>
                <a:ext cx="22832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線コネクタ 183"/>
              <p:cNvCxnSpPr/>
              <p:nvPr/>
            </p:nvCxnSpPr>
            <p:spPr>
              <a:xfrm flipH="1">
                <a:off x="5808381" y="5118443"/>
                <a:ext cx="22832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直線コネクタ 184"/>
              <p:cNvCxnSpPr/>
              <p:nvPr/>
            </p:nvCxnSpPr>
            <p:spPr>
              <a:xfrm flipH="1">
                <a:off x="4010772" y="1256395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コネクタ 185"/>
              <p:cNvCxnSpPr/>
              <p:nvPr/>
            </p:nvCxnSpPr>
            <p:spPr>
              <a:xfrm flipH="1">
                <a:off x="4010772" y="2008529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/>
              <p:cNvCxnSpPr/>
              <p:nvPr/>
            </p:nvCxnSpPr>
            <p:spPr>
              <a:xfrm flipH="1">
                <a:off x="4010772" y="2779332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/>
              <p:cNvCxnSpPr/>
              <p:nvPr/>
            </p:nvCxnSpPr>
            <p:spPr>
              <a:xfrm flipH="1">
                <a:off x="4010772" y="3576838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/>
              <p:cNvCxnSpPr/>
              <p:nvPr/>
            </p:nvCxnSpPr>
            <p:spPr>
              <a:xfrm flipH="1">
                <a:off x="4010772" y="4333306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線コネクタ 189"/>
              <p:cNvCxnSpPr/>
              <p:nvPr/>
            </p:nvCxnSpPr>
            <p:spPr>
              <a:xfrm flipH="1">
                <a:off x="4010772" y="5118443"/>
                <a:ext cx="220678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/>
              <p:cNvCxnSpPr>
                <a:stCxn id="4" idx="4"/>
                <a:endCxn id="129" idx="0"/>
              </p:cNvCxnSpPr>
              <p:nvPr/>
            </p:nvCxnSpPr>
            <p:spPr>
              <a:xfrm>
                <a:off x="3834230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/>
              <p:cNvCxnSpPr>
                <a:stCxn id="130" idx="4"/>
                <a:endCxn id="126" idx="0"/>
              </p:cNvCxnSpPr>
              <p:nvPr/>
            </p:nvCxnSpPr>
            <p:spPr>
              <a:xfrm>
                <a:off x="3834230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線コネクタ 192"/>
              <p:cNvCxnSpPr/>
              <p:nvPr/>
            </p:nvCxnSpPr>
            <p:spPr>
              <a:xfrm>
                <a:off x="3834230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線コネクタ 193"/>
              <p:cNvCxnSpPr/>
              <p:nvPr/>
            </p:nvCxnSpPr>
            <p:spPr>
              <a:xfrm>
                <a:off x="6602181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線コネクタ 194"/>
              <p:cNvCxnSpPr/>
              <p:nvPr/>
            </p:nvCxnSpPr>
            <p:spPr>
              <a:xfrm>
                <a:off x="7368608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線コネクタ 195"/>
              <p:cNvCxnSpPr/>
              <p:nvPr/>
            </p:nvCxnSpPr>
            <p:spPr>
              <a:xfrm>
                <a:off x="8123597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直線コネクタ 196"/>
              <p:cNvCxnSpPr/>
              <p:nvPr/>
            </p:nvCxnSpPr>
            <p:spPr>
              <a:xfrm>
                <a:off x="8890024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直線コネクタ 197"/>
              <p:cNvCxnSpPr/>
              <p:nvPr/>
            </p:nvCxnSpPr>
            <p:spPr>
              <a:xfrm>
                <a:off x="6602181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線コネクタ 198"/>
              <p:cNvCxnSpPr/>
              <p:nvPr/>
            </p:nvCxnSpPr>
            <p:spPr>
              <a:xfrm>
                <a:off x="7364945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直線コネクタ 199"/>
              <p:cNvCxnSpPr/>
              <p:nvPr/>
            </p:nvCxnSpPr>
            <p:spPr>
              <a:xfrm>
                <a:off x="8123597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直線コネクタ 200"/>
              <p:cNvCxnSpPr/>
              <p:nvPr/>
            </p:nvCxnSpPr>
            <p:spPr>
              <a:xfrm>
                <a:off x="8890024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直線コネクタ 201"/>
              <p:cNvCxnSpPr/>
              <p:nvPr/>
            </p:nvCxnSpPr>
            <p:spPr>
              <a:xfrm>
                <a:off x="6602181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直線コネクタ 202"/>
              <p:cNvCxnSpPr/>
              <p:nvPr/>
            </p:nvCxnSpPr>
            <p:spPr>
              <a:xfrm>
                <a:off x="7361282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直線コネクタ 203"/>
              <p:cNvCxnSpPr/>
              <p:nvPr/>
            </p:nvCxnSpPr>
            <p:spPr>
              <a:xfrm>
                <a:off x="8123597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直線コネクタ 204"/>
              <p:cNvCxnSpPr/>
              <p:nvPr/>
            </p:nvCxnSpPr>
            <p:spPr>
              <a:xfrm>
                <a:off x="8890024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6" name="左中かっこ 205"/>
              <p:cNvSpPr/>
              <p:nvPr/>
            </p:nvSpPr>
            <p:spPr>
              <a:xfrm rot="16200000">
                <a:off x="4863410" y="4245838"/>
                <a:ext cx="335879" cy="2716884"/>
              </a:xfrm>
              <a:prstGeom prst="leftBrace">
                <a:avLst>
                  <a:gd name="adj1" fmla="val 10925"/>
                  <a:gd name="adj2" fmla="val 50000"/>
                </a:avLst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左中かっこ 206"/>
              <p:cNvSpPr/>
              <p:nvPr/>
            </p:nvSpPr>
            <p:spPr>
              <a:xfrm rot="16200000">
                <a:off x="10059514" y="4478637"/>
                <a:ext cx="335879" cy="2251286"/>
              </a:xfrm>
              <a:prstGeom prst="leftBrace">
                <a:avLst>
                  <a:gd name="adj1" fmla="val 10925"/>
                  <a:gd name="adj2" fmla="val 50000"/>
                </a:avLst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08" name="直線コネクタ 207"/>
              <p:cNvCxnSpPr>
                <a:stCxn id="212" idx="4"/>
                <a:endCxn id="211" idx="0"/>
              </p:cNvCxnSpPr>
              <p:nvPr/>
            </p:nvCxnSpPr>
            <p:spPr>
              <a:xfrm>
                <a:off x="10788229" y="1462450"/>
                <a:ext cx="0" cy="3442486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9" name="円/楕円 208"/>
              <p:cNvSpPr/>
              <p:nvPr/>
            </p:nvSpPr>
            <p:spPr>
              <a:xfrm>
                <a:off x="10611687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0" name="円/楕円 209"/>
              <p:cNvSpPr/>
              <p:nvPr/>
            </p:nvSpPr>
            <p:spPr>
              <a:xfrm>
                <a:off x="10611687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1" name="円/楕円 210"/>
              <p:cNvSpPr/>
              <p:nvPr/>
            </p:nvSpPr>
            <p:spPr>
              <a:xfrm>
                <a:off x="10611687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2" name="円/楕円 211"/>
              <p:cNvSpPr/>
              <p:nvPr/>
            </p:nvSpPr>
            <p:spPr>
              <a:xfrm>
                <a:off x="10611687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3" name="円/楕円 212"/>
              <p:cNvSpPr/>
              <p:nvPr/>
            </p:nvSpPr>
            <p:spPr>
              <a:xfrm>
                <a:off x="10611687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4" name="円/楕円 213"/>
              <p:cNvSpPr/>
              <p:nvPr/>
            </p:nvSpPr>
            <p:spPr>
              <a:xfrm>
                <a:off x="10611687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5" name="円/楕円 214"/>
              <p:cNvSpPr/>
              <p:nvPr/>
            </p:nvSpPr>
            <p:spPr>
              <a:xfrm>
                <a:off x="9494402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6" name="円/楕円 215"/>
              <p:cNvSpPr/>
              <p:nvPr/>
            </p:nvSpPr>
            <p:spPr>
              <a:xfrm>
                <a:off x="9494402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7" name="円/楕円 216"/>
              <p:cNvSpPr/>
              <p:nvPr/>
            </p:nvSpPr>
            <p:spPr>
              <a:xfrm>
                <a:off x="9494402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8" name="円/楕円 217"/>
              <p:cNvSpPr/>
              <p:nvPr/>
            </p:nvSpPr>
            <p:spPr>
              <a:xfrm>
                <a:off x="9494402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19" name="円/楕円 218"/>
              <p:cNvSpPr/>
              <p:nvPr/>
            </p:nvSpPr>
            <p:spPr>
              <a:xfrm>
                <a:off x="9494402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0" name="円/楕円 219"/>
              <p:cNvSpPr/>
              <p:nvPr/>
            </p:nvSpPr>
            <p:spPr>
              <a:xfrm>
                <a:off x="9494402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21" name="直線コネクタ 220"/>
              <p:cNvCxnSpPr>
                <a:stCxn id="212" idx="6"/>
                <a:endCxn id="103" idx="2"/>
              </p:cNvCxnSpPr>
              <p:nvPr/>
            </p:nvCxnSpPr>
            <p:spPr>
              <a:xfrm>
                <a:off x="10964771" y="1256395"/>
                <a:ext cx="35241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直線コネクタ 221"/>
              <p:cNvCxnSpPr>
                <a:stCxn id="213" idx="6"/>
                <a:endCxn id="104" idx="2"/>
              </p:cNvCxnSpPr>
              <p:nvPr/>
            </p:nvCxnSpPr>
            <p:spPr>
              <a:xfrm>
                <a:off x="10964771" y="2021881"/>
                <a:ext cx="35241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直線コネクタ 222"/>
              <p:cNvCxnSpPr>
                <a:stCxn id="214" idx="6"/>
                <a:endCxn id="105" idx="2"/>
              </p:cNvCxnSpPr>
              <p:nvPr/>
            </p:nvCxnSpPr>
            <p:spPr>
              <a:xfrm>
                <a:off x="10964771" y="2787367"/>
                <a:ext cx="35241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直線コネクタ 223"/>
              <p:cNvCxnSpPr>
                <a:stCxn id="209" idx="6"/>
                <a:endCxn id="100" idx="2"/>
              </p:cNvCxnSpPr>
              <p:nvPr/>
            </p:nvCxnSpPr>
            <p:spPr>
              <a:xfrm>
                <a:off x="10964771" y="3580019"/>
                <a:ext cx="35241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直線コネクタ 224"/>
              <p:cNvCxnSpPr>
                <a:stCxn id="210" idx="6"/>
                <a:endCxn id="101" idx="2"/>
              </p:cNvCxnSpPr>
              <p:nvPr/>
            </p:nvCxnSpPr>
            <p:spPr>
              <a:xfrm>
                <a:off x="10964771" y="4345505"/>
                <a:ext cx="35241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直線コネクタ 225"/>
              <p:cNvCxnSpPr>
                <a:stCxn id="211" idx="6"/>
                <a:endCxn id="102" idx="2"/>
              </p:cNvCxnSpPr>
              <p:nvPr/>
            </p:nvCxnSpPr>
            <p:spPr>
              <a:xfrm>
                <a:off x="10964771" y="5110991"/>
                <a:ext cx="35241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7" name="円/楕円 226"/>
              <p:cNvSpPr/>
              <p:nvPr/>
            </p:nvSpPr>
            <p:spPr>
              <a:xfrm>
                <a:off x="5648381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8" name="円/楕円 227"/>
              <p:cNvSpPr/>
              <p:nvPr/>
            </p:nvSpPr>
            <p:spPr>
              <a:xfrm>
                <a:off x="5648381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29" name="円/楕円 228"/>
              <p:cNvSpPr/>
              <p:nvPr/>
            </p:nvSpPr>
            <p:spPr>
              <a:xfrm>
                <a:off x="5648381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0" name="円/楕円 229"/>
              <p:cNvSpPr/>
              <p:nvPr/>
            </p:nvSpPr>
            <p:spPr>
              <a:xfrm>
                <a:off x="5648381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1" name="円/楕円 230"/>
              <p:cNvSpPr/>
              <p:nvPr/>
            </p:nvSpPr>
            <p:spPr>
              <a:xfrm>
                <a:off x="5648381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2" name="円/楕円 231"/>
              <p:cNvSpPr/>
              <p:nvPr/>
            </p:nvSpPr>
            <p:spPr>
              <a:xfrm>
                <a:off x="5648381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33" name="直線コネクタ 232"/>
              <p:cNvCxnSpPr>
                <a:stCxn id="230" idx="4"/>
                <a:endCxn id="231" idx="0"/>
              </p:cNvCxnSpPr>
              <p:nvPr/>
            </p:nvCxnSpPr>
            <p:spPr>
              <a:xfrm>
                <a:off x="5824923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直線コネクタ 233"/>
              <p:cNvCxnSpPr>
                <a:stCxn id="232" idx="4"/>
                <a:endCxn id="227" idx="0"/>
              </p:cNvCxnSpPr>
              <p:nvPr/>
            </p:nvCxnSpPr>
            <p:spPr>
              <a:xfrm>
                <a:off x="5824923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直線コネクタ 234"/>
              <p:cNvCxnSpPr>
                <a:stCxn id="228" idx="4"/>
                <a:endCxn id="229" idx="0"/>
              </p:cNvCxnSpPr>
              <p:nvPr/>
            </p:nvCxnSpPr>
            <p:spPr>
              <a:xfrm>
                <a:off x="5824923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6" name="円/楕円 235"/>
              <p:cNvSpPr/>
              <p:nvPr/>
            </p:nvSpPr>
            <p:spPr>
              <a:xfrm>
                <a:off x="4048263" y="3373965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7" name="円/楕円 236"/>
              <p:cNvSpPr/>
              <p:nvPr/>
            </p:nvSpPr>
            <p:spPr>
              <a:xfrm>
                <a:off x="4048263" y="4139450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8" name="円/楕円 237"/>
              <p:cNvSpPr/>
              <p:nvPr/>
            </p:nvSpPr>
            <p:spPr>
              <a:xfrm>
                <a:off x="4048263" y="4904936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39" name="円/楕円 238"/>
              <p:cNvSpPr/>
              <p:nvPr/>
            </p:nvSpPr>
            <p:spPr>
              <a:xfrm>
                <a:off x="4048263" y="1050341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40" name="円/楕円 239"/>
              <p:cNvSpPr/>
              <p:nvPr/>
            </p:nvSpPr>
            <p:spPr>
              <a:xfrm>
                <a:off x="4048263" y="1815827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41" name="円/楕円 240"/>
              <p:cNvSpPr/>
              <p:nvPr/>
            </p:nvSpPr>
            <p:spPr>
              <a:xfrm>
                <a:off x="4048263" y="2581312"/>
                <a:ext cx="353084" cy="41210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cxnSp>
            <p:nvCxnSpPr>
              <p:cNvPr id="242" name="直線コネクタ 241"/>
              <p:cNvCxnSpPr>
                <a:stCxn id="239" idx="4"/>
                <a:endCxn id="240" idx="0"/>
              </p:cNvCxnSpPr>
              <p:nvPr/>
            </p:nvCxnSpPr>
            <p:spPr>
              <a:xfrm>
                <a:off x="4224805" y="146245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直線コネクタ 242"/>
              <p:cNvCxnSpPr>
                <a:stCxn id="241" idx="4"/>
                <a:endCxn id="236" idx="0"/>
              </p:cNvCxnSpPr>
              <p:nvPr/>
            </p:nvCxnSpPr>
            <p:spPr>
              <a:xfrm>
                <a:off x="4224805" y="2993422"/>
                <a:ext cx="0" cy="380543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直線コネクタ 243"/>
              <p:cNvCxnSpPr/>
              <p:nvPr/>
            </p:nvCxnSpPr>
            <p:spPr>
              <a:xfrm>
                <a:off x="4224805" y="4551560"/>
                <a:ext cx="0" cy="353377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5" name="円/楕円 244"/>
              <p:cNvSpPr/>
              <p:nvPr/>
            </p:nvSpPr>
            <p:spPr>
              <a:xfrm>
                <a:off x="2880609" y="1815827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46" name="円/楕円 245"/>
              <p:cNvSpPr/>
              <p:nvPr/>
            </p:nvSpPr>
            <p:spPr>
              <a:xfrm>
                <a:off x="2880609" y="2581312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47" name="円/楕円 246"/>
              <p:cNvSpPr/>
              <p:nvPr/>
            </p:nvSpPr>
            <p:spPr>
              <a:xfrm>
                <a:off x="2880609" y="3373965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48" name="円/楕円 247"/>
              <p:cNvSpPr/>
              <p:nvPr/>
            </p:nvSpPr>
            <p:spPr>
              <a:xfrm>
                <a:off x="2880609" y="4139450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49" name="円/楕円 248"/>
              <p:cNvSpPr/>
              <p:nvPr/>
            </p:nvSpPr>
            <p:spPr>
              <a:xfrm>
                <a:off x="2880609" y="4904936"/>
                <a:ext cx="353084" cy="41210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/>
              </a:p>
            </p:txBody>
          </p:sp>
          <p:sp>
            <p:nvSpPr>
              <p:cNvPr id="250" name="円/楕円 249"/>
              <p:cNvSpPr/>
              <p:nvPr/>
            </p:nvSpPr>
            <p:spPr>
              <a:xfrm>
                <a:off x="9946386" y="1179958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1" name="円/楕円 250"/>
              <p:cNvSpPr/>
              <p:nvPr/>
            </p:nvSpPr>
            <p:spPr>
              <a:xfrm>
                <a:off x="10164855" y="1179958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2" name="円/楕円 251"/>
              <p:cNvSpPr/>
              <p:nvPr/>
            </p:nvSpPr>
            <p:spPr>
              <a:xfrm>
                <a:off x="10383324" y="1179958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3" name="円/楕円 252"/>
              <p:cNvSpPr/>
              <p:nvPr/>
            </p:nvSpPr>
            <p:spPr>
              <a:xfrm>
                <a:off x="9946386" y="1932092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4" name="円/楕円 253"/>
              <p:cNvSpPr/>
              <p:nvPr/>
            </p:nvSpPr>
            <p:spPr>
              <a:xfrm>
                <a:off x="10164855" y="1932092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5" name="円/楕円 254"/>
              <p:cNvSpPr/>
              <p:nvPr/>
            </p:nvSpPr>
            <p:spPr>
              <a:xfrm>
                <a:off x="10383324" y="1932092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6" name="円/楕円 255"/>
              <p:cNvSpPr/>
              <p:nvPr/>
            </p:nvSpPr>
            <p:spPr>
              <a:xfrm>
                <a:off x="9946386" y="268422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7" name="円/楕円 256"/>
              <p:cNvSpPr/>
              <p:nvPr/>
            </p:nvSpPr>
            <p:spPr>
              <a:xfrm>
                <a:off x="10164855" y="268422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8" name="円/楕円 257"/>
              <p:cNvSpPr/>
              <p:nvPr/>
            </p:nvSpPr>
            <p:spPr>
              <a:xfrm>
                <a:off x="10383324" y="268422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9" name="円/楕円 258"/>
              <p:cNvSpPr/>
              <p:nvPr/>
            </p:nvSpPr>
            <p:spPr>
              <a:xfrm>
                <a:off x="9946386" y="3494216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0" name="円/楕円 259"/>
              <p:cNvSpPr/>
              <p:nvPr/>
            </p:nvSpPr>
            <p:spPr>
              <a:xfrm>
                <a:off x="10164855" y="3494216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1" name="円/楕円 260"/>
              <p:cNvSpPr/>
              <p:nvPr/>
            </p:nvSpPr>
            <p:spPr>
              <a:xfrm>
                <a:off x="10383324" y="3494216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2" name="円/楕円 261"/>
              <p:cNvSpPr/>
              <p:nvPr/>
            </p:nvSpPr>
            <p:spPr>
              <a:xfrm>
                <a:off x="9946386" y="4257850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3" name="円/楕円 262"/>
              <p:cNvSpPr/>
              <p:nvPr/>
            </p:nvSpPr>
            <p:spPr>
              <a:xfrm>
                <a:off x="10164855" y="4257850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4" name="円/楕円 263"/>
              <p:cNvSpPr/>
              <p:nvPr/>
            </p:nvSpPr>
            <p:spPr>
              <a:xfrm>
                <a:off x="10383324" y="4257850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5" name="円/楕円 264"/>
              <p:cNvSpPr/>
              <p:nvPr/>
            </p:nvSpPr>
            <p:spPr>
              <a:xfrm>
                <a:off x="9946386" y="504200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6" name="円/楕円 265"/>
              <p:cNvSpPr/>
              <p:nvPr/>
            </p:nvSpPr>
            <p:spPr>
              <a:xfrm>
                <a:off x="10164855" y="504200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7" name="円/楕円 266"/>
              <p:cNvSpPr/>
              <p:nvPr/>
            </p:nvSpPr>
            <p:spPr>
              <a:xfrm>
                <a:off x="10383324" y="5042005"/>
                <a:ext cx="132407" cy="15287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28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8" name="左中かっこ 267"/>
              <p:cNvSpPr/>
              <p:nvPr/>
            </p:nvSpPr>
            <p:spPr>
              <a:xfrm rot="16200000">
                <a:off x="7584229" y="4272719"/>
                <a:ext cx="335879" cy="2663124"/>
              </a:xfrm>
              <a:prstGeom prst="leftBrace">
                <a:avLst>
                  <a:gd name="adj1" fmla="val 10925"/>
                  <a:gd name="adj2" fmla="val 50000"/>
                </a:avLst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9" name="左中かっこ 268"/>
              <p:cNvSpPr/>
              <p:nvPr/>
            </p:nvSpPr>
            <p:spPr>
              <a:xfrm rot="16200000">
                <a:off x="2507397" y="4586521"/>
                <a:ext cx="291245" cy="1990882"/>
              </a:xfrm>
              <a:prstGeom prst="leftBrace">
                <a:avLst>
                  <a:gd name="adj1" fmla="val 10925"/>
                  <a:gd name="adj2" fmla="val 50000"/>
                </a:avLst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テキスト ボックス 269"/>
                  <p:cNvSpPr txBox="1"/>
                  <p:nvPr/>
                </p:nvSpPr>
                <p:spPr>
                  <a:xfrm>
                    <a:off x="1845876" y="5718819"/>
                    <a:ext cx="1655050" cy="748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ja-JP" altLang="en-US" sz="2800" dirty="0"/>
                  </a:p>
                </p:txBody>
              </p:sp>
            </mc:Choice>
            <mc:Fallback xmlns="">
              <p:sp>
                <p:nvSpPr>
                  <p:cNvPr id="270" name="テキスト ボックス 2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5876" y="5718819"/>
                    <a:ext cx="1655050" cy="74869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5" name="左中かっこ 274">
                <a:extLst>
                  <a:ext uri="{FF2B5EF4-FFF2-40B4-BE49-F238E27FC236}">
                    <a16:creationId xmlns:a16="http://schemas.microsoft.com/office/drawing/2014/main" xmlns="" id="{D2B35B43-3535-4E27-BDFC-B8165A3301B0}"/>
                  </a:ext>
                </a:extLst>
              </p:cNvPr>
              <p:cNvSpPr/>
              <p:nvPr/>
            </p:nvSpPr>
            <p:spPr>
              <a:xfrm>
                <a:off x="963710" y="1046122"/>
                <a:ext cx="296595" cy="4385997"/>
              </a:xfrm>
              <a:prstGeom prst="leftBrace">
                <a:avLst>
                  <a:gd name="adj1" fmla="val 10125"/>
                  <a:gd name="adj2" fmla="val 50266"/>
                </a:avLst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6" name="テキスト ボックス 275">
                    <a:extLst>
                      <a:ext uri="{FF2B5EF4-FFF2-40B4-BE49-F238E27FC236}">
                        <a16:creationId xmlns:a16="http://schemas.microsoft.com/office/drawing/2014/main" xmlns="" id="{E4C3C1CC-7DFB-4879-9982-E12AF92D5157}"/>
                      </a:ext>
                    </a:extLst>
                  </p:cNvPr>
                  <p:cNvSpPr txBox="1"/>
                  <p:nvPr/>
                </p:nvSpPr>
                <p:spPr>
                  <a:xfrm>
                    <a:off x="7013391" y="5735844"/>
                    <a:ext cx="1575288" cy="748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kumimoji="1" lang="ja-JP" altLang="en-US" sz="2800" dirty="0"/>
                  </a:p>
                </p:txBody>
              </p:sp>
            </mc:Choice>
            <mc:Fallback xmlns="">
              <p:sp>
                <p:nvSpPr>
                  <p:cNvPr id="276" name="テキスト ボックス 275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E4C3C1CC-7DFB-4879-9982-E12AF92D51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3391" y="5735844"/>
                    <a:ext cx="1575288" cy="74869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0" name="左中かっこ 279">
                <a:extLst>
                  <a:ext uri="{FF2B5EF4-FFF2-40B4-BE49-F238E27FC236}">
                    <a16:creationId xmlns:a16="http://schemas.microsoft.com/office/drawing/2014/main" xmlns="" id="{7484E61E-C510-4FF0-978A-471330A22C3C}"/>
                  </a:ext>
                </a:extLst>
              </p:cNvPr>
              <p:cNvSpPr/>
              <p:nvPr/>
            </p:nvSpPr>
            <p:spPr>
              <a:xfrm rot="16200000">
                <a:off x="1348646" y="5417635"/>
                <a:ext cx="302308" cy="334109"/>
              </a:xfrm>
              <a:prstGeom prst="leftBrace">
                <a:avLst>
                  <a:gd name="adj1" fmla="val 10925"/>
                  <a:gd name="adj2" fmla="val 50000"/>
                </a:avLst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1" name="テキスト ボックス 280">
                    <a:extLst>
                      <a:ext uri="{FF2B5EF4-FFF2-40B4-BE49-F238E27FC236}">
                        <a16:creationId xmlns:a16="http://schemas.microsoft.com/office/drawing/2014/main" xmlns="" id="{6DAFFFD6-997E-4295-8337-371E646493AD}"/>
                      </a:ext>
                    </a:extLst>
                  </p:cNvPr>
                  <p:cNvSpPr txBox="1"/>
                  <p:nvPr/>
                </p:nvSpPr>
                <p:spPr>
                  <a:xfrm>
                    <a:off x="1204489" y="5715217"/>
                    <a:ext cx="590621" cy="755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ja-JP" altLang="en-US" sz="2800" dirty="0"/>
                  </a:p>
                </p:txBody>
              </p:sp>
            </mc:Choice>
            <mc:Fallback xmlns="">
              <p:sp>
                <p:nvSpPr>
                  <p:cNvPr id="281" name="テキスト ボックス 280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6DAFFFD6-997E-4295-8337-371E646493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4489" y="5715217"/>
                    <a:ext cx="590621" cy="75589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テキスト ボックス 281">
                    <a:extLst>
                      <a:ext uri="{FF2B5EF4-FFF2-40B4-BE49-F238E27FC236}">
                        <a16:creationId xmlns:a16="http://schemas.microsoft.com/office/drawing/2014/main" xmlns="" id="{07010F26-716B-423D-9E77-19B5E202747E}"/>
                      </a:ext>
                    </a:extLst>
                  </p:cNvPr>
                  <p:cNvSpPr txBox="1"/>
                  <p:nvPr/>
                </p:nvSpPr>
                <p:spPr>
                  <a:xfrm>
                    <a:off x="3500926" y="5735844"/>
                    <a:ext cx="2891927" cy="748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800" b="0" i="0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kumimoji="1" lang="ja-JP" altLang="en-US" sz="2800" i="1" dirty="0"/>
                  </a:p>
                </p:txBody>
              </p:sp>
            </mc:Choice>
            <mc:Fallback xmlns="">
              <p:sp>
                <p:nvSpPr>
                  <p:cNvPr id="282" name="テキスト ボックス 281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07010F26-716B-423D-9E77-19B5E20274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0926" y="5735844"/>
                    <a:ext cx="2891927" cy="74869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3" name="テキスト ボックス 282">
                    <a:extLst>
                      <a:ext uri="{FF2B5EF4-FFF2-40B4-BE49-F238E27FC236}">
                        <a16:creationId xmlns:a16="http://schemas.microsoft.com/office/drawing/2014/main" xmlns="" id="{65944549-9B1C-4094-8DD6-656F7C2BBAD6}"/>
                      </a:ext>
                    </a:extLst>
                  </p:cNvPr>
                  <p:cNvSpPr txBox="1"/>
                  <p:nvPr/>
                </p:nvSpPr>
                <p:spPr>
                  <a:xfrm>
                    <a:off x="9847486" y="5735844"/>
                    <a:ext cx="836186" cy="748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oMath>
                      </m:oMathPara>
                    </a14:m>
                    <a:endParaRPr kumimoji="1" lang="ja-JP" altLang="en-US" sz="2800" dirty="0"/>
                  </a:p>
                </p:txBody>
              </p:sp>
            </mc:Choice>
            <mc:Fallback xmlns="">
              <p:sp>
                <p:nvSpPr>
                  <p:cNvPr id="283" name="テキスト ボックス 282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65944549-9B1C-4094-8DD6-656F7C2BBA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7486" y="5735844"/>
                    <a:ext cx="836186" cy="74869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4" name="直線コネクタ 283">
                <a:extLst>
                  <a:ext uri="{FF2B5EF4-FFF2-40B4-BE49-F238E27FC236}">
                    <a16:creationId xmlns:a16="http://schemas.microsoft.com/office/drawing/2014/main" xmlns="" id="{91706D61-C536-4407-A64A-77777F5E72EA}"/>
                  </a:ext>
                </a:extLst>
              </p:cNvPr>
              <p:cNvCxnSpPr/>
              <p:nvPr/>
            </p:nvCxnSpPr>
            <p:spPr>
              <a:xfrm>
                <a:off x="4401347" y="1256395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直線コネクタ 284">
                <a:extLst>
                  <a:ext uri="{FF2B5EF4-FFF2-40B4-BE49-F238E27FC236}">
                    <a16:creationId xmlns:a16="http://schemas.microsoft.com/office/drawing/2014/main" xmlns="" id="{91706D61-C536-4407-A64A-77777F5E72EA}"/>
                  </a:ext>
                </a:extLst>
              </p:cNvPr>
              <p:cNvCxnSpPr/>
              <p:nvPr/>
            </p:nvCxnSpPr>
            <p:spPr>
              <a:xfrm>
                <a:off x="4401347" y="2021881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直線コネクタ 285">
                <a:extLst>
                  <a:ext uri="{FF2B5EF4-FFF2-40B4-BE49-F238E27FC236}">
                    <a16:creationId xmlns:a16="http://schemas.microsoft.com/office/drawing/2014/main" xmlns="" id="{91706D61-C536-4407-A64A-77777F5E72EA}"/>
                  </a:ext>
                </a:extLst>
              </p:cNvPr>
              <p:cNvCxnSpPr/>
              <p:nvPr/>
            </p:nvCxnSpPr>
            <p:spPr>
              <a:xfrm>
                <a:off x="4401347" y="2779332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直線コネクタ 286">
                <a:extLst>
                  <a:ext uri="{FF2B5EF4-FFF2-40B4-BE49-F238E27FC236}">
                    <a16:creationId xmlns:a16="http://schemas.microsoft.com/office/drawing/2014/main" xmlns="" id="{91706D61-C536-4407-A64A-77777F5E72EA}"/>
                  </a:ext>
                </a:extLst>
              </p:cNvPr>
              <p:cNvCxnSpPr/>
              <p:nvPr/>
            </p:nvCxnSpPr>
            <p:spPr>
              <a:xfrm>
                <a:off x="4401347" y="3570654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直線コネクタ 287">
                <a:extLst>
                  <a:ext uri="{FF2B5EF4-FFF2-40B4-BE49-F238E27FC236}">
                    <a16:creationId xmlns:a16="http://schemas.microsoft.com/office/drawing/2014/main" xmlns="" id="{91706D61-C536-4407-A64A-77777F5E72EA}"/>
                  </a:ext>
                </a:extLst>
              </p:cNvPr>
              <p:cNvCxnSpPr/>
              <p:nvPr/>
            </p:nvCxnSpPr>
            <p:spPr>
              <a:xfrm>
                <a:off x="4401347" y="4330705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直線コネクタ 288">
                <a:extLst>
                  <a:ext uri="{FF2B5EF4-FFF2-40B4-BE49-F238E27FC236}">
                    <a16:creationId xmlns:a16="http://schemas.microsoft.com/office/drawing/2014/main" xmlns="" id="{91706D61-C536-4407-A64A-77777F5E72EA}"/>
                  </a:ext>
                </a:extLst>
              </p:cNvPr>
              <p:cNvCxnSpPr/>
              <p:nvPr/>
            </p:nvCxnSpPr>
            <p:spPr>
              <a:xfrm>
                <a:off x="4401347" y="5110991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直線コネクタ 289">
                <a:extLst>
                  <a:ext uri="{FF2B5EF4-FFF2-40B4-BE49-F238E27FC236}">
                    <a16:creationId xmlns:a16="http://schemas.microsoft.com/office/drawing/2014/main" xmlns="" id="{91706D61-C536-4407-A64A-77777F5E72EA}"/>
                  </a:ext>
                </a:extLst>
              </p:cNvPr>
              <p:cNvCxnSpPr/>
              <p:nvPr/>
            </p:nvCxnSpPr>
            <p:spPr>
              <a:xfrm>
                <a:off x="5468767" y="1256395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直線コネクタ 290">
                <a:extLst>
                  <a:ext uri="{FF2B5EF4-FFF2-40B4-BE49-F238E27FC236}">
                    <a16:creationId xmlns:a16="http://schemas.microsoft.com/office/drawing/2014/main" xmlns="" id="{91706D61-C536-4407-A64A-77777F5E72EA}"/>
                  </a:ext>
                </a:extLst>
              </p:cNvPr>
              <p:cNvCxnSpPr/>
              <p:nvPr/>
            </p:nvCxnSpPr>
            <p:spPr>
              <a:xfrm>
                <a:off x="5468767" y="2021881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直線コネクタ 291">
                <a:extLst>
                  <a:ext uri="{FF2B5EF4-FFF2-40B4-BE49-F238E27FC236}">
                    <a16:creationId xmlns:a16="http://schemas.microsoft.com/office/drawing/2014/main" xmlns="" id="{91706D61-C536-4407-A64A-77777F5E72EA}"/>
                  </a:ext>
                </a:extLst>
              </p:cNvPr>
              <p:cNvCxnSpPr/>
              <p:nvPr/>
            </p:nvCxnSpPr>
            <p:spPr>
              <a:xfrm>
                <a:off x="5468767" y="2779332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直線コネクタ 292">
                <a:extLst>
                  <a:ext uri="{FF2B5EF4-FFF2-40B4-BE49-F238E27FC236}">
                    <a16:creationId xmlns:a16="http://schemas.microsoft.com/office/drawing/2014/main" xmlns="" id="{91706D61-C536-4407-A64A-77777F5E72EA}"/>
                  </a:ext>
                </a:extLst>
              </p:cNvPr>
              <p:cNvCxnSpPr/>
              <p:nvPr/>
            </p:nvCxnSpPr>
            <p:spPr>
              <a:xfrm>
                <a:off x="5468767" y="3570654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直線コネクタ 293">
                <a:extLst>
                  <a:ext uri="{FF2B5EF4-FFF2-40B4-BE49-F238E27FC236}">
                    <a16:creationId xmlns:a16="http://schemas.microsoft.com/office/drawing/2014/main" xmlns="" id="{91706D61-C536-4407-A64A-77777F5E72EA}"/>
                  </a:ext>
                </a:extLst>
              </p:cNvPr>
              <p:cNvCxnSpPr/>
              <p:nvPr/>
            </p:nvCxnSpPr>
            <p:spPr>
              <a:xfrm>
                <a:off x="5468767" y="4330705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直線コネクタ 294">
                <a:extLst>
                  <a:ext uri="{FF2B5EF4-FFF2-40B4-BE49-F238E27FC236}">
                    <a16:creationId xmlns:a16="http://schemas.microsoft.com/office/drawing/2014/main" xmlns="" id="{91706D61-C536-4407-A64A-77777F5E72EA}"/>
                  </a:ext>
                </a:extLst>
              </p:cNvPr>
              <p:cNvCxnSpPr/>
              <p:nvPr/>
            </p:nvCxnSpPr>
            <p:spPr>
              <a:xfrm>
                <a:off x="5468767" y="5110991"/>
                <a:ext cx="179615" cy="0"/>
              </a:xfrm>
              <a:prstGeom prst="line">
                <a:avLst/>
              </a:prstGeom>
              <a:effectLst/>
              <a:scene3d>
                <a:camera prst="orthographicFront">
                  <a:rot lat="0" lon="0" rev="0"/>
                </a:camera>
                <a:lightRig rig="twoPt" dir="t">
                  <a:rot lat="0" lon="0" rev="4800000"/>
                </a:lightRig>
              </a:scene3d>
              <a:sp3d prstMaterial="matte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6" name="テキスト ボックス 295">
                    <a:extLst>
                      <a:ext uri="{FF2B5EF4-FFF2-40B4-BE49-F238E27FC236}">
                        <a16:creationId xmlns:a16="http://schemas.microsoft.com/office/drawing/2014/main" xmlns="" id="{298A6F79-47C5-44F3-AA0A-54172F8B0BB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728" y="2898396"/>
                    <a:ext cx="719403" cy="748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kumimoji="1" lang="ja-JP" altLang="en-US" sz="2800" dirty="0"/>
                  </a:p>
                </p:txBody>
              </p:sp>
            </mc:Choice>
            <mc:Fallback xmlns="">
              <p:sp>
                <p:nvSpPr>
                  <p:cNvPr id="296" name="テキスト ボックス 295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298A6F79-47C5-44F3-AA0A-54172F8B0B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28" y="2898396"/>
                    <a:ext cx="719403" cy="74869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テキスト ボックス 298"/>
                  <p:cNvSpPr txBox="1"/>
                  <p:nvPr/>
                </p:nvSpPr>
                <p:spPr>
                  <a:xfrm>
                    <a:off x="882621" y="329184"/>
                    <a:ext cx="777222" cy="7486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9" name="テキスト ボックス 2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2621" y="329184"/>
                    <a:ext cx="777222" cy="74869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1" name="直線コネクタ 330"/>
            <p:cNvCxnSpPr/>
            <p:nvPr/>
          </p:nvCxnSpPr>
          <p:spPr>
            <a:xfrm>
              <a:off x="9025830" y="2646148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線コネクタ 331"/>
            <p:cNvCxnSpPr/>
            <p:nvPr/>
          </p:nvCxnSpPr>
          <p:spPr>
            <a:xfrm>
              <a:off x="9025830" y="3174498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線コネクタ 332"/>
            <p:cNvCxnSpPr/>
            <p:nvPr/>
          </p:nvCxnSpPr>
          <p:spPr>
            <a:xfrm>
              <a:off x="9025830" y="3726254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/>
            <p:nvPr/>
          </p:nvCxnSpPr>
          <p:spPr>
            <a:xfrm>
              <a:off x="9025830" y="4266179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直線コネクタ 334"/>
            <p:cNvCxnSpPr/>
            <p:nvPr/>
          </p:nvCxnSpPr>
          <p:spPr>
            <a:xfrm>
              <a:off x="9025830" y="4797336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直線コネクタ 335"/>
            <p:cNvCxnSpPr/>
            <p:nvPr/>
          </p:nvCxnSpPr>
          <p:spPr>
            <a:xfrm>
              <a:off x="9025830" y="5349809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線コネクタ 336"/>
            <p:cNvCxnSpPr/>
            <p:nvPr/>
          </p:nvCxnSpPr>
          <p:spPr>
            <a:xfrm>
              <a:off x="9497487" y="2646148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直線コネクタ 337"/>
            <p:cNvCxnSpPr/>
            <p:nvPr/>
          </p:nvCxnSpPr>
          <p:spPr>
            <a:xfrm>
              <a:off x="9497487" y="3174498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直線コネクタ 338"/>
            <p:cNvCxnSpPr/>
            <p:nvPr/>
          </p:nvCxnSpPr>
          <p:spPr>
            <a:xfrm>
              <a:off x="9497487" y="3726254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直線コネクタ 339"/>
            <p:cNvCxnSpPr/>
            <p:nvPr/>
          </p:nvCxnSpPr>
          <p:spPr>
            <a:xfrm>
              <a:off x="9497487" y="4266179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直線コネクタ 340"/>
            <p:cNvCxnSpPr/>
            <p:nvPr/>
          </p:nvCxnSpPr>
          <p:spPr>
            <a:xfrm>
              <a:off x="9497487" y="4797336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直線コネクタ 341"/>
            <p:cNvCxnSpPr/>
            <p:nvPr/>
          </p:nvCxnSpPr>
          <p:spPr>
            <a:xfrm>
              <a:off x="9497487" y="5349809"/>
              <a:ext cx="151718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円/楕円 1"/>
          <p:cNvSpPr/>
          <p:nvPr/>
        </p:nvSpPr>
        <p:spPr>
          <a:xfrm>
            <a:off x="1342644" y="792480"/>
            <a:ext cx="510741" cy="68275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5" name="円/楕円 304"/>
          <p:cNvSpPr/>
          <p:nvPr/>
        </p:nvSpPr>
        <p:spPr>
          <a:xfrm>
            <a:off x="10553990" y="4856763"/>
            <a:ext cx="510741" cy="68275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53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3</cp:revision>
  <dcterms:created xsi:type="dcterms:W3CDTF">2019-02-01T05:04:26Z</dcterms:created>
  <dcterms:modified xsi:type="dcterms:W3CDTF">2019-02-04T03:04:06Z</dcterms:modified>
</cp:coreProperties>
</file>