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5"/>
  </p:notesMasterIdLst>
  <p:handoutMasterIdLst>
    <p:handoutMasterId r:id="rId36"/>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62" r:id="rId19"/>
    <p:sldId id="337" r:id="rId20"/>
    <p:sldId id="279" r:id="rId21"/>
    <p:sldId id="262" r:id="rId22"/>
    <p:sldId id="278" r:id="rId23"/>
    <p:sldId id="271" r:id="rId24"/>
    <p:sldId id="361" r:id="rId25"/>
    <p:sldId id="363" r:id="rId26"/>
    <p:sldId id="366" r:id="rId27"/>
    <p:sldId id="367" r:id="rId28"/>
    <p:sldId id="371" r:id="rId29"/>
    <p:sldId id="372" r:id="rId30"/>
    <p:sldId id="373" r:id="rId31"/>
    <p:sldId id="374" r:id="rId32"/>
    <p:sldId id="370" r:id="rId33"/>
    <p:sldId id="369" r:id="rId34"/>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00"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349" autoAdjust="0"/>
  </p:normalViewPr>
  <p:slideViewPr>
    <p:cSldViewPr snapToGrid="0">
      <p:cViewPr varScale="1">
        <p:scale>
          <a:sx n="76" d="100"/>
          <a:sy n="76" d="100"/>
        </p:scale>
        <p:origin x="96" y="738"/>
      </p:cViewPr>
      <p:guideLst>
        <p:guide orient="horz" pos="2500"/>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2019/1/24</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2019/1/24</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96178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smtClean="0"/>
              <a:t>領地拡大型ゲームの</a:t>
            </a:r>
            <a:r>
              <a:rPr kumimoji="1" lang="en-US" altLang="ja-JP" dirty="0" smtClean="0"/>
              <a:t/>
            </a:r>
            <a:br>
              <a:rPr kumimoji="1" lang="en-US" altLang="ja-JP" dirty="0" smtClean="0"/>
            </a:br>
            <a:r>
              <a:rPr lang="ja-JP" altLang="en-US" dirty="0" smtClean="0"/>
              <a:t>対戦</a:t>
            </a:r>
            <a:r>
              <a:rPr lang="ja-JP" altLang="en-US" dirty="0"/>
              <a:t>アルゴリズム</a:t>
            </a:r>
            <a:r>
              <a:rPr lang="ja-JP" altLang="en-US" dirty="0" smtClean="0"/>
              <a:t>に</a:t>
            </a:r>
            <a:r>
              <a:rPr lang="en-US" altLang="ja-JP" smtClean="0"/>
              <a:t/>
            </a:r>
            <a:br>
              <a:rPr lang="en-US" altLang="ja-JP" smtClean="0"/>
            </a:br>
            <a:r>
              <a:rPr lang="ja-JP" altLang="en-US" smtClean="0"/>
              <a:t>関する</a:t>
            </a: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xmlns=""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 val="10002"/>
                      </a:ext>
                    </a:extLst>
                  </a:tr>
                  <a:tr h="815012">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944880">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a16="http://schemas.microsoft.com/office/drawing/2014/main" xmlns=""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a:t>
            </a:r>
            <a:r>
              <a:rPr lang="ja-JP" altLang="en-US" dirty="0" smtClean="0"/>
              <a:t>まで手を</a:t>
            </a:r>
            <a:r>
              <a:rPr lang="ja-JP" altLang="en-US" dirty="0"/>
              <a:t>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xmlns=""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xmlns=""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xmlns=""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xmlns=""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a16="http://schemas.microsoft.com/office/drawing/2014/main" xmlns=""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xmlns=""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xmlns=""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xmlns=""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xmlns=""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xmlns=""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xmlns=""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xmlns=""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xmlns=""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xmlns=""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xmlns=""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xmlns=""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xmlns=""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xmlns=""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xmlns=""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xmlns=""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xmlns=""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xmlns=""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xmlns=""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xmlns=""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xmlns=""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xmlns=""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xmlns=""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xmlns=""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xmlns=""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xmlns=""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xmlns=""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xmlns=""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xmlns=""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xmlns=""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xmlns=""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xmlns=""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xmlns=""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xmlns=""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xmlns=""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xmlns=""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xmlns=""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xmlns=""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xmlns=""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xmlns=""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xmlns=""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xmlns=""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xmlns=""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xmlns=""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xmlns=""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xmlns=""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xmlns=""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xmlns=""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xmlns=""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xmlns=""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xmlns=""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xmlns=""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xmlns=""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xmlns=""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xmlns=""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499264" y="24880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xmlns=""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xmlns=""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xmlns=""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xmlns=""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xmlns=""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xmlns=""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xmlns=""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xmlns=""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xmlns=""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xmlns=""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xmlns=""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xmlns=""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xmlns=""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xmlns=""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xmlns=""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xmlns=""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xmlns=""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xmlns=""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xmlns=""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xmlns=""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xmlns=""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xmlns=""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xmlns=""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xmlns=""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xmlns=""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xmlns=""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xmlns=""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xmlns=""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xmlns=""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xmlns=""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xmlns=""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xmlns=""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xmlns=""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xmlns=""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xmlns=""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xmlns=""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xmlns=""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xmlns=""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xmlns=""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xmlns=""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xmlns=""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xmlns=""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xmlns=""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xmlns=""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xmlns=""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xmlns=""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xmlns=""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xmlns=""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xmlns=""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xmlns=""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xmlns=""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xmlns=""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xmlns=""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xmlns=""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mc:AlternateContent xmlns:mc="http://schemas.openxmlformats.org/markup-compatibility/2006" xmlns:a14="http://schemas.microsoft.com/office/drawing/2010/main">
        <mc:Choice Requires="a14">
          <p:sp>
            <p:nvSpPr>
              <p:cNvPr id="162" name="コンテンツ プレースホルダー 2"/>
              <p:cNvSpPr txBox="1">
                <a:spLocks/>
              </p:cNvSpPr>
              <p:nvPr/>
            </p:nvSpPr>
            <p:spPr>
              <a:xfrm>
                <a:off x="1225529" y="254020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solidFill>
                      <a:schemeClr val="accent5"/>
                    </a:solidFill>
                  </a:rPr>
                  <a:t>選択肢</a:t>
                </a:r>
                <a14:m>
                  <m:oMath xmlns:m="http://schemas.openxmlformats.org/officeDocument/2006/math">
                    <m:r>
                      <a:rPr lang="en-US" altLang="ja-JP" b="0" i="1" smtClean="0">
                        <a:solidFill>
                          <a:schemeClr val="accent5"/>
                        </a:solidFill>
                        <a:latin typeface="Cambria Math" panose="02040503050406030204" pitchFamily="18" charset="0"/>
                      </a:rPr>
                      <m:t>4</m:t>
                    </m:r>
                  </m:oMath>
                </a14:m>
                <a:r>
                  <a:rPr lang="en-US" altLang="ja-JP" dirty="0" smtClean="0">
                    <a:solidFill>
                      <a:schemeClr val="accent5"/>
                    </a:solidFill>
                  </a:rPr>
                  <a:t>^</a:t>
                </a:r>
                <a:r>
                  <a:rPr lang="ja-JP" altLang="en-US" dirty="0">
                    <a:solidFill>
                      <a:schemeClr val="accent5"/>
                    </a:solidFill>
                  </a:rPr>
                  <a:t>終</a:t>
                </a:r>
                <a:r>
                  <a:rPr lang="ja-JP" altLang="en-US" dirty="0" smtClean="0">
                    <a:solidFill>
                      <a:schemeClr val="accent5"/>
                    </a:solidFill>
                  </a:rPr>
                  <a:t>わるまでの手数</a:t>
                </a:r>
                <a:endParaRPr lang="en-US" altLang="ja-JP" dirty="0" smtClean="0">
                  <a:solidFill>
                    <a:schemeClr val="accent5"/>
                  </a:solidFill>
                </a:endParaRPr>
              </a:p>
            </p:txBody>
          </p:sp>
        </mc:Choice>
        <mc:Fallback xmlns="">
          <p:sp>
            <p:nvSpPr>
              <p:cNvPr id="162" name="コンテンツ プレースホルダー 2"/>
              <p:cNvSpPr txBox="1">
                <a:spLocks noRot="1" noChangeAspect="1" noMove="1" noResize="1" noEditPoints="1" noAdjustHandles="1" noChangeArrowheads="1" noChangeShapeType="1" noTextEdit="1"/>
              </p:cNvSpPr>
              <p:nvPr/>
            </p:nvSpPr>
            <p:spPr>
              <a:xfrm>
                <a:off x="1225529" y="2540204"/>
                <a:ext cx="5722741" cy="481938"/>
              </a:xfrm>
              <a:prstGeom prst="rect">
                <a:avLst/>
              </a:prstGeom>
              <a:blipFill rotWithShape="0">
                <a:blip r:embed="rId3"/>
                <a:stretch>
                  <a:fillRect l="-3727" t="-26582" b="-35443"/>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42197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par>
                                <p:cTn id="25" presetID="22" presetClass="entr" presetSubtype="8" fill="hold" nodeType="withEffect">
                                  <p:stCondLst>
                                    <p:cond delay="0"/>
                                  </p:stCondLst>
                                  <p:childTnLst>
                                    <p:set>
                                      <p:cBhvr>
                                        <p:cTn id="26" dur="1" fill="hold">
                                          <p:stCondLst>
                                            <p:cond delay="0"/>
                                          </p:stCondLst>
                                        </p:cTn>
                                        <p:tgtEl>
                                          <p:spTgt spid="342"/>
                                        </p:tgtEl>
                                        <p:attrNameLst>
                                          <p:attrName>style.visibility</p:attrName>
                                        </p:attrNameLst>
                                      </p:cBhvr>
                                      <p:to>
                                        <p:strVal val="visible"/>
                                      </p:to>
                                    </p:set>
                                    <p:animEffect transition="in" filter="wipe(left)">
                                      <p:cBhvr>
                                        <p:cTn id="27" dur="500"/>
                                        <p:tgtEl>
                                          <p:spTgt spid="3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
                                        </p:tgtEl>
                                        <p:attrNameLst>
                                          <p:attrName>style.visibility</p:attrName>
                                        </p:attrNameLst>
                                      </p:cBhvr>
                                      <p:to>
                                        <p:strVal val="visible"/>
                                      </p:to>
                                    </p:set>
                                    <p:animEffect transition="in" filter="fade">
                                      <p:cBhvr>
                                        <p:cTn id="3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1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smtClean="0"/>
              <a:t>1</a:t>
            </a:r>
            <a:r>
              <a:rPr kumimoji="1" lang="ja-JP" altLang="en-US" dirty="0" smtClean="0"/>
              <a:t>手目</a:t>
            </a:r>
            <a:endParaRPr kumimoji="1" lang="ja-JP" altLang="en-US" dirty="0"/>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smtClean="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SCS</a:t>
            </a:r>
            <a:r>
              <a:rPr lang="ja-JP" altLang="en-US" dirty="0" smtClean="0"/>
              <a:t>と</a:t>
            </a:r>
            <a:r>
              <a:rPr lang="ja-JP" altLang="en-US" dirty="0"/>
              <a:t>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4394718"/>
                <a:ext cx="7543801" cy="2360645"/>
              </a:xfrm>
            </p:spPr>
            <p:txBody>
              <a:bodyPr/>
              <a:lstStyle/>
              <a:p>
                <a:r>
                  <a:rPr kumimoji="1" lang="ja-JP" altLang="en-US" dirty="0" smtClean="0"/>
                  <a:t>部分列の例：</a:t>
                </a:r>
                <a:endParaRPr kumimoji="1" lang="en-US" altLang="ja-JP" dirty="0" smtClean="0"/>
              </a:p>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𝜎</m:t>
                      </m:r>
                      <m:r>
                        <a:rPr lang="en-US" altLang="ja-JP" i="1">
                          <a:latin typeface="Cambria Math" panose="02040503050406030204" pitchFamily="18" charset="0"/>
                        </a:rPr>
                        <m:t>=101</m:t>
                      </m:r>
                      <m:r>
                        <a:rPr lang="en-US" altLang="ja-JP" b="0" i="1" smtClean="0">
                          <a:latin typeface="Cambria Math" panose="02040503050406030204" pitchFamily="18" charset="0"/>
                        </a:rPr>
                        <m:t>0</m:t>
                      </m:r>
                    </m:oMath>
                  </m:oMathPara>
                </a14:m>
                <a:endParaRPr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=101                          </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a14:m>
                <a:r>
                  <a:rPr kumimoji="1" lang="en-US" altLang="ja-JP" dirty="0" smtClean="0"/>
                  <a:t>      </a:t>
                </a: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=11</m:t>
                      </m:r>
                      <m:r>
                        <a:rPr lang="en-US" altLang="ja-JP" b="0" i="1" smtClean="0">
                          <a:latin typeface="Cambria Math" panose="02040503050406030204" pitchFamily="18" charset="0"/>
                        </a:rPr>
                        <m:t>0</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                    </m:t>
                      </m:r>
                      <m:r>
                        <a:rPr lang="en-US" altLang="ja-JP" i="1">
                          <a:solidFill>
                            <a:srgbClr val="FF0000"/>
                          </a:solidFill>
                          <a:latin typeface="Cambria Math" panose="02040503050406030204" pitchFamily="18" charset="0"/>
                        </a:rPr>
                        <m:t>1</m:t>
                      </m:r>
                      <m:r>
                        <a:rPr lang="en-US" altLang="ja-JP" i="1" smtClean="0">
                          <a:solidFill>
                            <a:schemeClr val="tx1"/>
                          </a:solidFill>
                          <a:latin typeface="Cambria Math" panose="02040503050406030204" pitchFamily="18" charset="0"/>
                        </a:rPr>
                        <m:t>0</m:t>
                      </m:r>
                      <m:r>
                        <a:rPr lang="en-US" altLang="ja-JP" i="1">
                          <a:solidFill>
                            <a:srgbClr val="FF0000"/>
                          </a:solidFill>
                          <a:latin typeface="Cambria Math" panose="02040503050406030204" pitchFamily="18" charset="0"/>
                        </a:rPr>
                        <m:t>1</m:t>
                      </m:r>
                      <m:r>
                        <a:rPr lang="en-US" altLang="ja-JP" i="1" smtClean="0">
                          <a:solidFill>
                            <a:srgbClr val="FF0000"/>
                          </a:solidFill>
                          <a:latin typeface="Cambria Math" panose="02040503050406030204" pitchFamily="18" charset="0"/>
                        </a:rPr>
                        <m:t>0</m:t>
                      </m:r>
                    </m:oMath>
                  </m:oMathPara>
                </a14:m>
                <a:endParaRPr lang="en-US" altLang="ja-JP" i="1" dirty="0" smtClean="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011                   </m:t>
                      </m:r>
                      <m:r>
                        <a:rPr lang="ja-JP" altLang="en-US" i="1">
                          <a:latin typeface="Cambria Math" panose="02040503050406030204" pitchFamily="18" charset="0"/>
                        </a:rPr>
                        <m:t>部分列</m:t>
                      </m:r>
                      <m:r>
                        <a:rPr lang="ja-JP" altLang="en-US" i="1" smtClean="0">
                          <a:latin typeface="Cambria Math" panose="02040503050406030204" pitchFamily="18" charset="0"/>
                        </a:rPr>
                        <m:t>でない</m:t>
                      </m:r>
                      <m:r>
                        <a:rPr lang="en-US" altLang="ja-JP" b="0" i="0" smtClean="0">
                          <a:latin typeface="Cambria Math" panose="02040503050406030204" pitchFamily="18" charset="0"/>
                        </a:rPr>
                        <m:t> </m:t>
                      </m:r>
                    </m:oMath>
                  </m:oMathPara>
                </a14:m>
                <a:endParaRPr lang="en-US" altLang="ja-JP" dirty="0"/>
              </a:p>
              <a:p>
                <a:endParaRPr lang="en-US" altLang="ja-JP" dirty="0" smtClean="0"/>
              </a:p>
              <a:p>
                <a:endParaRPr lang="en-US" altLang="ja-JP"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4394718"/>
                <a:ext cx="7543801" cy="2360645"/>
              </a:xfrm>
              <a:blipFill rotWithShape="0">
                <a:blip r:embed="rId2"/>
                <a:stretch>
                  <a:fillRect l="-2827" t="-54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p:cNvGraphicFramePr>
              <p:nvPr>
                <p:extLst>
                  <p:ext uri="{D42A27DB-BD31-4B8C-83A1-F6EECF244321}">
                    <p14:modId xmlns:p14="http://schemas.microsoft.com/office/powerpoint/2010/main" val="1187861230"/>
                  </p:ext>
                </p:extLst>
              </p:nvPr>
            </p:nvGraphicFramePr>
            <p:xfrm>
              <a:off x="425133" y="898781"/>
              <a:ext cx="8366760" cy="3153838"/>
            </p:xfrm>
            <a:graphic>
              <a:graphicData uri="http://schemas.openxmlformats.org/drawingml/2006/table">
                <a:tbl>
                  <a:tblPr firstRow="1" bandRow="1">
                    <a:tableStyleId>{5C22544A-7EE6-4342-B048-85BDC9FD1C3A}</a:tableStyleId>
                  </a:tblPr>
                  <a:tblGrid>
                    <a:gridCol w="5765385">
                      <a:extLst>
                        <a:ext uri="{9D8B030D-6E8A-4147-A177-3AD203B41FA5}">
                          <a16:colId xmlns:a16="http://schemas.microsoft.com/office/drawing/2014/main" xmlns="" val="20000"/>
                        </a:ext>
                      </a:extLst>
                    </a:gridCol>
                    <a:gridCol w="2601375">
                      <a:extLst>
                        <a:ext uri="{9D8B030D-6E8A-4147-A177-3AD203B41FA5}">
                          <a16:colId xmlns:a16="http://schemas.microsoft.com/office/drawing/2014/main" xmlns="" val="20001"/>
                        </a:ext>
                      </a:extLst>
                    </a:gridCol>
                  </a:tblGrid>
                  <a:tr h="38376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2635678">
                    <a:tc>
                      <a:txBody>
                        <a:bodyPr/>
                        <a:lstStyle/>
                        <a:p>
                          <a:pPr algn="l"/>
                          <a:r>
                            <a:rPr kumimoji="1" lang="ja-JP" altLang="en-US" sz="2800" dirty="0" smtClean="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smtClean="0"/>
                        </a:p>
                        <a:p>
                          <a:pPr algn="l"/>
                          <a14:m>
                            <m:oMathPara xmlns:m="http://schemas.openxmlformats.org/officeDocument/2006/math">
                              <m:oMathParaPr>
                                <m:jc m:val="left"/>
                              </m:oMathParaPr>
                              <m:oMath xmlns:m="http://schemas.openxmlformats.org/officeDocument/2006/math">
                                <m:r>
                                  <a:rPr kumimoji="1" lang="ja-JP" altLang="en-US" sz="2800" b="0" i="1" dirty="0" smtClean="0">
                                    <a:latin typeface="Cambria Math" panose="02040503050406030204" pitchFamily="18" charset="0"/>
                                  </a:rPr>
                                  <m:t>ちょうど</m:t>
                                </m:r>
                                <m:r>
                                  <a:rPr kumimoji="1" lang="en-US" altLang="ja-JP" sz="2800" b="0" i="1" smtClean="0">
                                    <a:latin typeface="Cambria Math" panose="02040503050406030204" pitchFamily="18" charset="0"/>
                                  </a:rPr>
                                  <m:t>2</m:t>
                                </m:r>
                                <m:r>
                                  <a:rPr kumimoji="1" lang="ja-JP" altLang="en-US" sz="2800" b="0" i="1" smtClean="0">
                                    <a:latin typeface="Cambria Math" panose="02040503050406030204" pitchFamily="18" charset="0"/>
                                  </a:rPr>
                                  <m:t>つの</m:t>
                                </m:r>
                                <m:r>
                                  <a:rPr kumimoji="1" lang="en-US" altLang="ja-JP" sz="2800" b="0" i="1" smtClean="0">
                                    <a:latin typeface="Cambria Math" panose="02040503050406030204" pitchFamily="18" charset="0"/>
                                  </a:rPr>
                                  <m:t>1</m:t>
                                </m:r>
                                <m:r>
                                  <a:rPr kumimoji="1" lang="ja-JP" altLang="en-US" sz="2800" b="0" i="1" smtClean="0">
                                    <a:latin typeface="Cambria Math" panose="02040503050406030204" pitchFamily="18" charset="0"/>
                                  </a:rPr>
                                  <m:t>と</m:t>
                                </m:r>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−2</m:t>
                                </m:r>
                                <m:r>
                                  <a:rPr kumimoji="1" lang="ja-JP" altLang="en-US" sz="2800" b="0" i="1" smtClean="0">
                                    <a:latin typeface="Cambria Math" panose="02040503050406030204" pitchFamily="18" charset="0"/>
                                  </a:rPr>
                                  <m:t>個の</m:t>
                                </m:r>
                              </m:oMath>
                            </m:oMathPara>
                          </a14:m>
                          <a:endParaRPr kumimoji="1" lang="en-US" altLang="ja-JP" sz="2800" b="0" i="1" dirty="0" smtClean="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0</m:t>
                                </m:r>
                                <m:r>
                                  <a:rPr kumimoji="1" lang="ja-JP" altLang="en-US" sz="2800" b="0" i="1" smtClean="0">
                                    <a:latin typeface="Cambria Math" panose="02040503050406030204" pitchFamily="18" charset="0"/>
                                  </a:rPr>
                                  <m:t>からなる長さが</m:t>
                                </m:r>
                                <m:r>
                                  <a:rPr kumimoji="1" lang="en-US" altLang="ja-JP" sz="2800" b="0" i="1" smtClean="0">
                                    <a:latin typeface="Cambria Math" panose="02040503050406030204" pitchFamily="18" charset="0"/>
                                  </a:rPr>
                                  <m:t>𝑛</m:t>
                                </m:r>
                                <m:r>
                                  <a:rPr kumimoji="1" lang="ja-JP" altLang="en-US" sz="2800" b="0" i="1" smtClean="0">
                                    <a:latin typeface="Cambria Math" panose="02040503050406030204" pitchFamily="18" charset="0"/>
                                  </a:rPr>
                                  <m:t>の列</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smtClean="0"/>
                        </a:p>
                        <a:p>
                          <a:pPr algn="l"/>
                          <a:endParaRPr kumimoji="1" lang="ja-JP" altLang="en-US" sz="2800" dirty="0"/>
                        </a:p>
                      </a:txBody>
                      <a:tcPr/>
                    </a:tc>
                    <a:tc>
                      <a:txBody>
                        <a:bodyPr/>
                        <a:lstStyle/>
                        <a:p>
                          <a:pPr algn="l"/>
                          <a:r>
                            <a:rPr kumimoji="1" lang="ja-JP" altLang="en-US" sz="2800" dirty="0" smtClean="0"/>
                            <a:t>長さが</a:t>
                          </a:r>
                          <a14:m>
                            <m:oMath xmlns:m="http://schemas.openxmlformats.org/officeDocument/2006/math">
                              <m:r>
                                <a:rPr kumimoji="1" lang="en-US" altLang="ja-JP" sz="2800" b="0" i="1" smtClean="0">
                                  <a:latin typeface="Cambria Math" panose="02040503050406030204" pitchFamily="18" charset="0"/>
                                </a:rPr>
                                <m:t>𝑡</m:t>
                              </m:r>
                              <m:r>
                                <a:rPr kumimoji="1" lang="ja-JP" altLang="en-US" sz="2800" b="0" i="1" smtClean="0">
                                  <a:latin typeface="Cambria Math" panose="02040503050406030204" pitchFamily="18" charset="0"/>
                                </a:rPr>
                                <m:t>の</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smtClean="0"/>
                            <a:t>部分列として</a:t>
                          </a:r>
                          <a:endParaRPr kumimoji="1" lang="en-US" altLang="ja-JP" sz="2800" dirty="0" smtClean="0"/>
                        </a:p>
                        <a:p>
                          <a:pPr algn="l"/>
                          <a:r>
                            <a:rPr kumimoji="1" lang="ja-JP" altLang="en-US" sz="2800" dirty="0" smtClean="0"/>
                            <a:t>含む列</a:t>
                          </a:r>
                          <a14:m>
                            <m:oMath xmlns:m="http://schemas.openxmlformats.org/officeDocument/2006/math">
                              <m:r>
                                <a:rPr kumimoji="1" lang="ja-JP" altLang="en-US" sz="2800" b="0" i="1" smtClean="0">
                                  <a:latin typeface="Cambria Math" panose="02040503050406030204" pitchFamily="18" charset="0"/>
                                </a:rPr>
                                <m:t>𝜎</m:t>
                              </m:r>
                              <m:r>
                                <a:rPr kumimoji="1" lang="ja-JP" altLang="en-US" sz="2800" b="0" i="1" smtClean="0">
                                  <a:latin typeface="Cambria Math" panose="02040503050406030204" pitchFamily="18" charset="0"/>
                                </a:rPr>
                                <m:t>が</m:t>
                              </m:r>
                            </m:oMath>
                          </a14:m>
                          <a:endParaRPr kumimoji="1" lang="en-US" altLang="ja-JP" sz="2800" dirty="0" smtClean="0"/>
                        </a:p>
                        <a:p>
                          <a:pPr algn="l"/>
                          <a:r>
                            <a:rPr kumimoji="1" lang="ja-JP" altLang="en-US" sz="2800" dirty="0" smtClean="0"/>
                            <a:t>あるかどうか</a:t>
                          </a:r>
                          <a:endParaRPr kumimoji="1" lang="ja-JP" altLang="en-US" sz="2800" dirty="0"/>
                        </a:p>
                      </a:txBody>
                      <a:tcPr/>
                    </a:tc>
                    <a:extLst>
                      <a:ext uri="{0D108BD9-81ED-4DB2-BD59-A6C34878D82A}">
                        <a16:rowId xmlns:a16="http://schemas.microsoft.com/office/drawing/2014/main" xmlns="" val="10001"/>
                      </a:ext>
                    </a:extLst>
                  </a:tr>
                </a:tbl>
              </a:graphicData>
            </a:graphic>
          </p:graphicFrame>
        </mc:Choice>
        <mc:Fallback xmlns="">
          <p:graphicFrame>
            <p:nvGraphicFramePr>
              <p:cNvPr id="5" name="コンテンツ プレースホルダー 4"/>
              <p:cNvGraphicFramePr>
                <a:graphicFrameLocks/>
              </p:cNvGraphicFramePr>
              <p:nvPr>
                <p:extLst>
                  <p:ext uri="{D42A27DB-BD31-4B8C-83A1-F6EECF244321}">
                    <p14:modId xmlns:p14="http://schemas.microsoft.com/office/powerpoint/2010/main" val="1187861230"/>
                  </p:ext>
                </p:extLst>
              </p:nvPr>
            </p:nvGraphicFramePr>
            <p:xfrm>
              <a:off x="425133" y="898781"/>
              <a:ext cx="8366760" cy="3153838"/>
            </p:xfrm>
            <a:graphic>
              <a:graphicData uri="http://schemas.openxmlformats.org/drawingml/2006/table">
                <a:tbl>
                  <a:tblPr firstRow="1" bandRow="1">
                    <a:tableStyleId>{5C22544A-7EE6-4342-B048-85BDC9FD1C3A}</a:tableStyleId>
                  </a:tblPr>
                  <a:tblGrid>
                    <a:gridCol w="5765385">
                      <a:extLst>
                        <a:ext uri="{9D8B030D-6E8A-4147-A177-3AD203B41FA5}">
                          <a16:colId xmlns:a16="http://schemas.microsoft.com/office/drawing/2014/main" xmlns="" xmlns:a14="http://schemas.microsoft.com/office/drawing/2010/main" val="20000"/>
                        </a:ext>
                      </a:extLst>
                    </a:gridCol>
                    <a:gridCol w="260137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635678">
                    <a:tc>
                      <a:txBody>
                        <a:bodyPr/>
                        <a:lstStyle/>
                        <a:p>
                          <a:endParaRPr lang="ja-JP"/>
                        </a:p>
                      </a:txBody>
                      <a:tcPr>
                        <a:blipFill rotWithShape="0">
                          <a:blip r:embed="rId3"/>
                          <a:stretch>
                            <a:fillRect l="-106" t="-22633" r="-45512" b="-462"/>
                          </a:stretch>
                        </a:blipFill>
                      </a:tcPr>
                    </a:tc>
                    <a:tc>
                      <a:txBody>
                        <a:bodyPr/>
                        <a:lstStyle/>
                        <a:p>
                          <a:endParaRPr lang="ja-JP"/>
                        </a:p>
                      </a:txBody>
                      <a:tcPr>
                        <a:blipFill rotWithShape="0">
                          <a:blip r:embed="rId3"/>
                          <a:stretch>
                            <a:fillRect l="-222014" t="-22633" r="-937" b="-462"/>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Tree>
    <p:extLst>
      <p:ext uri="{BB962C8B-B14F-4D97-AF65-F5344CB8AC3E}">
        <p14:creationId xmlns:p14="http://schemas.microsoft.com/office/powerpoint/2010/main" val="34194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SCS</a:t>
            </a:r>
            <a:r>
              <a:rPr lang="ja-JP" altLang="en-US" dirty="0" smtClean="0"/>
              <a:t>と</a:t>
            </a:r>
            <a:r>
              <a:rPr lang="ja-JP" altLang="en-US" dirty="0"/>
              <a:t>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7" y="895739"/>
                <a:ext cx="7543801" cy="2360645"/>
              </a:xfrm>
            </p:spPr>
            <p:txBody>
              <a:bodyPr/>
              <a:lstStyle/>
              <a:p>
                <a:r>
                  <a:rPr kumimoji="1" lang="ja-JP" altLang="en-US" dirty="0" smtClean="0"/>
                  <a:t>部分列の例：</a:t>
                </a:r>
                <a:endParaRPr kumimoji="1" lang="en-US" altLang="ja-JP" dirty="0" smtClean="0"/>
              </a:p>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𝜎</m:t>
                      </m:r>
                      <m:r>
                        <a:rPr lang="en-US" altLang="ja-JP" i="1">
                          <a:latin typeface="Cambria Math" panose="02040503050406030204" pitchFamily="18" charset="0"/>
                        </a:rPr>
                        <m:t>=101</m:t>
                      </m:r>
                      <m:r>
                        <a:rPr lang="en-US" altLang="ja-JP" b="0" i="1" smtClean="0">
                          <a:latin typeface="Cambria Math" panose="02040503050406030204" pitchFamily="18" charset="0"/>
                        </a:rPr>
                        <m:t>0</m:t>
                      </m:r>
                    </m:oMath>
                  </m:oMathPara>
                </a14:m>
                <a:endParaRPr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=101                          </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a14:m>
                <a:r>
                  <a:rPr kumimoji="1" lang="en-US" altLang="ja-JP" dirty="0" smtClean="0"/>
                  <a:t>      </a:t>
                </a: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=11</m:t>
                      </m:r>
                      <m:r>
                        <a:rPr lang="en-US" altLang="ja-JP" b="0" i="1" smtClean="0">
                          <a:latin typeface="Cambria Math" panose="02040503050406030204" pitchFamily="18" charset="0"/>
                        </a:rPr>
                        <m:t>0</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                    </m:t>
                      </m:r>
                      <m:r>
                        <a:rPr lang="en-US" altLang="ja-JP" i="1">
                          <a:solidFill>
                            <a:srgbClr val="FF0000"/>
                          </a:solidFill>
                          <a:latin typeface="Cambria Math" panose="02040503050406030204" pitchFamily="18" charset="0"/>
                        </a:rPr>
                        <m:t>1</m:t>
                      </m:r>
                      <m:r>
                        <a:rPr lang="en-US" altLang="ja-JP" i="1" smtClean="0">
                          <a:solidFill>
                            <a:schemeClr val="tx1"/>
                          </a:solidFill>
                          <a:latin typeface="Cambria Math" panose="02040503050406030204" pitchFamily="18" charset="0"/>
                        </a:rPr>
                        <m:t>0</m:t>
                      </m:r>
                      <m:r>
                        <a:rPr lang="en-US" altLang="ja-JP" i="1">
                          <a:solidFill>
                            <a:srgbClr val="FF0000"/>
                          </a:solidFill>
                          <a:latin typeface="Cambria Math" panose="02040503050406030204" pitchFamily="18" charset="0"/>
                        </a:rPr>
                        <m:t>1</m:t>
                      </m:r>
                      <m:r>
                        <a:rPr lang="en-US" altLang="ja-JP" i="1" smtClean="0">
                          <a:solidFill>
                            <a:srgbClr val="FF0000"/>
                          </a:solidFill>
                          <a:latin typeface="Cambria Math" panose="02040503050406030204" pitchFamily="18" charset="0"/>
                        </a:rPr>
                        <m:t>0</m:t>
                      </m:r>
                    </m:oMath>
                  </m:oMathPara>
                </a14:m>
                <a:endParaRPr lang="en-US" altLang="ja-JP" i="1" dirty="0" smtClean="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011                   </m:t>
                      </m:r>
                      <m:r>
                        <a:rPr lang="ja-JP" altLang="en-US" i="1">
                          <a:latin typeface="Cambria Math" panose="02040503050406030204" pitchFamily="18" charset="0"/>
                        </a:rPr>
                        <m:t>部分列</m:t>
                      </m:r>
                      <m:r>
                        <a:rPr lang="ja-JP" altLang="en-US" i="1" smtClean="0">
                          <a:latin typeface="Cambria Math" panose="02040503050406030204" pitchFamily="18" charset="0"/>
                        </a:rPr>
                        <m:t>でない</m:t>
                      </m:r>
                      <m:r>
                        <a:rPr lang="en-US" altLang="ja-JP" b="0" i="0" smtClean="0">
                          <a:latin typeface="Cambria Math" panose="02040503050406030204" pitchFamily="18" charset="0"/>
                        </a:rPr>
                        <m:t> </m:t>
                      </m:r>
                    </m:oMath>
                  </m:oMathPara>
                </a14:m>
                <a:endParaRPr lang="en-US" altLang="ja-JP" dirty="0"/>
              </a:p>
              <a:p>
                <a:endParaRPr lang="en-US" altLang="ja-JP" dirty="0" smtClean="0"/>
              </a:p>
              <a:p>
                <a:endParaRPr lang="en-US" altLang="ja-JP"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7" y="895739"/>
                <a:ext cx="7543801" cy="2360645"/>
              </a:xfrm>
              <a:blipFill rotWithShape="0">
                <a:blip r:embed="rId2"/>
                <a:stretch>
                  <a:fillRect l="-2829" t="-54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mc:Choice xmlns:a14="http://schemas.microsoft.com/office/drawing/2010/main" Requires="a14">
          <p:sp>
            <p:nvSpPr>
              <p:cNvPr id="6" name="コンテンツ プレースホルダー 2"/>
              <p:cNvSpPr txBox="1">
                <a:spLocks/>
              </p:cNvSpPr>
              <p:nvPr/>
            </p:nvSpPr>
            <p:spPr>
              <a:xfrm>
                <a:off x="822956" y="3588792"/>
                <a:ext cx="7543801" cy="234547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     </m:t>
                          </m:r>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=1</m:t>
                      </m:r>
                      <m:r>
                        <a:rPr lang="en-US" altLang="ja-JP" i="1" smtClean="0">
                          <a:solidFill>
                            <a:srgbClr val="FF0000"/>
                          </a:solidFill>
                          <a:latin typeface="Cambria Math" panose="02040503050406030204" pitchFamily="18" charset="0"/>
                        </a:rPr>
                        <m:t>00</m:t>
                      </m:r>
                      <m:r>
                        <a:rPr lang="en-US" altLang="ja-JP" i="1" smtClean="0">
                          <a:latin typeface="Cambria Math" panose="02040503050406030204" pitchFamily="18" charset="0"/>
                        </a:rPr>
                        <m:t>1</m:t>
                      </m:r>
                    </m:oMath>
                  </m:oMathPara>
                </a14:m>
                <a:endParaRPr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i="1" smtClean="0">
                              <a:latin typeface="Cambria Math" panose="02040503050406030204" pitchFamily="18" charset="0"/>
                            </a:rPr>
                            <m:t>     </m:t>
                          </m:r>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m:t>
                      </m:r>
                      <m:r>
                        <a:rPr lang="en-US" altLang="ja-JP" i="1" smtClean="0">
                          <a:solidFill>
                            <a:srgbClr val="FF0000"/>
                          </a:solidFill>
                          <a:latin typeface="Cambria Math" panose="02040503050406030204" pitchFamily="18" charset="0"/>
                        </a:rPr>
                        <m:t>0</m:t>
                      </m:r>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r>
                        <a:rPr lang="en-US" altLang="ja-JP" i="1" smtClean="0">
                          <a:latin typeface="Cambria Math" panose="02040503050406030204" pitchFamily="18" charset="0"/>
                        </a:rPr>
                        <m:t> </m:t>
                      </m:r>
                      <m:r>
                        <a:rPr lang="en-US" altLang="ja-JP" i="1">
                          <a:latin typeface="Cambria Math" panose="02040503050406030204" pitchFamily="18" charset="0"/>
                        </a:rPr>
                        <m:t>                    </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i="1" smtClean="0">
                              <a:latin typeface="Cambria Math" panose="02040503050406030204" pitchFamily="18" charset="0"/>
                            </a:rPr>
                            <m:t>     </m:t>
                          </m:r>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101</m:t>
                      </m:r>
                      <m:r>
                        <a:rPr lang="en-US" altLang="ja-JP" i="1" smtClean="0">
                          <a:solidFill>
                            <a:srgbClr val="FF0000"/>
                          </a:solidFill>
                          <a:latin typeface="Cambria Math" panose="02040503050406030204" pitchFamily="18" charset="0"/>
                        </a:rPr>
                        <m:t>0</m:t>
                      </m:r>
                    </m:oMath>
                  </m:oMathPara>
                </a14:m>
                <a:endParaRPr lang="en-US" altLang="ja-JP" dirty="0" smtClean="0">
                  <a:solidFill>
                    <a:srgbClr val="FF0000"/>
                  </a:solidFill>
                </a:endParaRPr>
              </a:p>
              <a:p>
                <a:pPr/>
                <a14:m>
                  <m:oMathPara xmlns:m="http://schemas.openxmlformats.org/officeDocument/2006/math">
                    <m:oMathParaPr>
                      <m:jc m:val="center"/>
                    </m:oMathParaPr>
                    <m:oMath xmlns:m="http://schemas.openxmlformats.org/officeDocument/2006/math">
                      <m:r>
                        <a:rPr lang="ja-JP" altLang="en-US" i="1">
                          <a:latin typeface="Cambria Math" panose="02040503050406030204" pitchFamily="18" charset="0"/>
                        </a:rPr>
                        <m:t>𝜎</m:t>
                      </m:r>
                      <m:r>
                        <a:rPr lang="en-US" altLang="ja-JP" i="1">
                          <a:latin typeface="Cambria Math" panose="02040503050406030204" pitchFamily="18" charset="0"/>
                        </a:rPr>
                        <m:t>=</m:t>
                      </m:r>
                      <m:r>
                        <a:rPr lang="en-US" altLang="ja-JP" b="0" i="1" smtClean="0">
                          <a:solidFill>
                            <a:srgbClr val="FF0000"/>
                          </a:solidFill>
                          <a:latin typeface="Cambria Math" panose="02040503050406030204" pitchFamily="18" charset="0"/>
                        </a:rPr>
                        <m:t>0</m:t>
                      </m:r>
                      <m:r>
                        <a:rPr lang="en-US" altLang="ja-JP" i="1">
                          <a:latin typeface="Cambria Math" panose="02040503050406030204" pitchFamily="18" charset="0"/>
                        </a:rPr>
                        <m:t>1</m:t>
                      </m:r>
                      <m:r>
                        <a:rPr lang="en-US" altLang="ja-JP" b="0" i="1" smtClean="0">
                          <a:solidFill>
                            <a:srgbClr val="FF0000"/>
                          </a:solidFill>
                          <a:latin typeface="Cambria Math" panose="02040503050406030204" pitchFamily="18" charset="0"/>
                        </a:rPr>
                        <m:t>0</m:t>
                      </m:r>
                      <m:r>
                        <a:rPr lang="en-US" altLang="ja-JP" i="1">
                          <a:solidFill>
                            <a:srgbClr val="FF0000"/>
                          </a:solidFill>
                          <a:latin typeface="Cambria Math" panose="02040503050406030204" pitchFamily="18" charset="0"/>
                        </a:rPr>
                        <m:t>0</m:t>
                      </m:r>
                      <m:r>
                        <a:rPr lang="en-US" altLang="ja-JP" i="1">
                          <a:latin typeface="Cambria Math" panose="02040503050406030204" pitchFamily="18" charset="0"/>
                        </a:rPr>
                        <m:t>1</m:t>
                      </m:r>
                      <m:r>
                        <a:rPr lang="en-US" altLang="ja-JP" i="1" smtClean="0">
                          <a:solidFill>
                            <a:srgbClr val="FF0000"/>
                          </a:solidFill>
                          <a:latin typeface="Cambria Math" panose="02040503050406030204" pitchFamily="18" charset="0"/>
                        </a:rPr>
                        <m:t>0</m:t>
                      </m:r>
                    </m:oMath>
                  </m:oMathPara>
                </a14:m>
                <a:endParaRPr lang="en-US" altLang="ja-JP" dirty="0" smtClean="0">
                  <a:solidFill>
                    <a:srgbClr val="FF0000"/>
                  </a:solidFill>
                </a:endParaRPr>
              </a:p>
              <a:p>
                <a:pPr/>
                <a14:m>
                  <m:oMathPara xmlns:m="http://schemas.openxmlformats.org/officeDocument/2006/math">
                    <m:oMathParaPr>
                      <m:jc m:val="center"/>
                    </m:oMathParaPr>
                    <m:oMath xmlns:m="http://schemas.openxmlformats.org/officeDocument/2006/math">
                      <m:r>
                        <a:rPr lang="ja-JP" altLang="en-US" i="1">
                          <a:latin typeface="Cambria Math" panose="02040503050406030204" pitchFamily="18" charset="0"/>
                        </a:rPr>
                        <m:t>𝜎</m:t>
                      </m:r>
                      <m:r>
                        <a:rPr lang="en-US" altLang="ja-JP" i="1">
                          <a:latin typeface="Cambria Math" panose="02040503050406030204" pitchFamily="18" charset="0"/>
                        </a:rPr>
                        <m:t>=1</m:t>
                      </m:r>
                      <m:r>
                        <a:rPr lang="en-US" altLang="ja-JP" i="1" smtClean="0">
                          <a:solidFill>
                            <a:schemeClr val="tx1"/>
                          </a:solidFill>
                          <a:latin typeface="Cambria Math" panose="02040503050406030204" pitchFamily="18" charset="0"/>
                        </a:rPr>
                        <m:t>0</m:t>
                      </m:r>
                      <m:r>
                        <a:rPr lang="en-US" altLang="ja-JP" b="0" i="1" smtClean="0">
                          <a:solidFill>
                            <a:schemeClr val="tx1"/>
                          </a:solidFill>
                          <a:latin typeface="Cambria Math" panose="02040503050406030204" pitchFamily="18" charset="0"/>
                        </a:rPr>
                        <m:t>1</m:t>
                      </m:r>
                      <m:r>
                        <a:rPr lang="en-US" altLang="ja-JP" i="1">
                          <a:solidFill>
                            <a:schemeClr val="tx1"/>
                          </a:solidFill>
                          <a:latin typeface="Cambria Math" panose="02040503050406030204" pitchFamily="18" charset="0"/>
                        </a:rPr>
                        <m:t>0</m:t>
                      </m:r>
                      <m:r>
                        <a:rPr lang="en-US" altLang="ja-JP" i="1">
                          <a:latin typeface="Cambria Math" panose="02040503050406030204" pitchFamily="18" charset="0"/>
                        </a:rPr>
                        <m:t>1</m:t>
                      </m:r>
                    </m:oMath>
                  </m:oMathPara>
                </a14:m>
                <a:endParaRPr lang="en-US" altLang="ja-JP" dirty="0">
                  <a:solidFill>
                    <a:srgbClr val="FF0000"/>
                  </a:solidFill>
                </a:endParaRPr>
              </a:p>
              <a:p>
                <a:pPr/>
                <a:endParaRPr lang="en-US" altLang="ja-JP" dirty="0">
                  <a:solidFill>
                    <a:srgbClr val="FF0000"/>
                  </a:solidFill>
                </a:endParaRPr>
              </a:p>
              <a:p>
                <a:endParaRPr lang="en-US" altLang="ja-JP" dirty="0" smtClean="0"/>
              </a:p>
              <a:p>
                <a:endParaRPr lang="en-US" altLang="ja-JP" dirty="0"/>
              </a:p>
              <a:p>
                <a:endParaRPr lang="en-US" altLang="ja-JP" dirty="0" smtClean="0"/>
              </a:p>
            </p:txBody>
          </p:sp>
        </mc:Choice>
        <mc:Fallback>
          <p:sp>
            <p:nvSpPr>
              <p:cNvPr id="6" name="コンテンツ プレースホルダー 2"/>
              <p:cNvSpPr txBox="1">
                <a:spLocks noRot="1" noChangeAspect="1" noMove="1" noResize="1" noEditPoints="1" noAdjustHandles="1" noChangeArrowheads="1" noChangeShapeType="1" noTextEdit="1"/>
              </p:cNvSpPr>
              <p:nvPr/>
            </p:nvSpPr>
            <p:spPr>
              <a:xfrm>
                <a:off x="822956" y="3588792"/>
                <a:ext cx="7543801" cy="2345477"/>
              </a:xfrm>
              <a:prstGeom prst="rect">
                <a:avLst/>
              </a:prstGeom>
              <a:blipFill rotWithShape="0">
                <a:blip r:embed="rId3"/>
                <a:stretch>
                  <a:fillRect l="-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019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mc:Choice xmlns:a14="http://schemas.microsoft.com/office/drawing/2010/main" Requires="a14">
          <p:sp>
            <p:nvSpPr>
              <p:cNvPr id="141" name="コンテンツ プレースホルダー 2"/>
              <p:cNvSpPr txBox="1">
                <a:spLocks/>
              </p:cNvSpPr>
              <p:nvPr/>
            </p:nvSpPr>
            <p:spPr>
              <a:xfrm>
                <a:off x="4657421" y="865978"/>
                <a:ext cx="4271120" cy="120636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 xmlns:m="http://schemas.openxmlformats.org/officeDocument/2006/math">
                    <m:r>
                      <a:rPr lang="en-US" altLang="ja-JP" b="0" i="1" smtClean="0">
                        <a:latin typeface="Cambria Math" panose="02040503050406030204" pitchFamily="18" charset="0"/>
                      </a:rPr>
                      <m:t>4</m:t>
                    </m:r>
                    <m:r>
                      <a:rPr lang="ja-JP" altLang="en-US" i="1">
                        <a:latin typeface="Cambria Math" panose="02040503050406030204" pitchFamily="18" charset="0"/>
                      </a:rPr>
                      <m:t>文字</m:t>
                    </m:r>
                  </m:oMath>
                </a14:m>
                <a:r>
                  <a:rPr lang="ja-JP" altLang="en-US" dirty="0" smtClean="0"/>
                  <a:t>以下の共通上位列が</a:t>
                </a:r>
                <a:endParaRPr lang="en-US" altLang="ja-JP" dirty="0" smtClean="0"/>
              </a:p>
              <a:p>
                <a:pPr/>
                <a:r>
                  <a:rPr lang="ja-JP" altLang="en-US" dirty="0" smtClean="0"/>
                  <a:t>あるかどうか</a:t>
                </a:r>
                <a:endParaRPr lang="en-US" altLang="ja-JP" dirty="0"/>
              </a:p>
            </p:txBody>
          </p:sp>
        </mc:Choice>
        <mc:Fallback>
          <p:sp>
            <p:nvSpPr>
              <p:cNvPr id="141" name="コンテンツ プレースホルダー 2"/>
              <p:cNvSpPr txBox="1">
                <a:spLocks noRot="1" noChangeAspect="1" noMove="1" noResize="1" noEditPoints="1" noAdjustHandles="1" noChangeArrowheads="1" noChangeShapeType="1" noTextEdit="1"/>
              </p:cNvSpPr>
              <p:nvPr/>
            </p:nvSpPr>
            <p:spPr>
              <a:xfrm>
                <a:off x="4657421" y="865978"/>
                <a:ext cx="4271120" cy="1206365"/>
              </a:xfrm>
              <a:prstGeom prst="rect">
                <a:avLst/>
              </a:prstGeom>
              <a:blipFill rotWithShape="0">
                <a:blip r:embed="rId2"/>
                <a:stretch>
                  <a:fillRect l="-4993" t="-10101" r="-856"/>
                </a:stretch>
              </a:blipFill>
            </p:spPr>
            <p:txBody>
              <a:bodyPr/>
              <a:lstStyle/>
              <a:p>
                <a:r>
                  <a:rPr lang="ja-JP" altLang="en-US">
                    <a:noFill/>
                  </a:rPr>
                  <a:t> </a:t>
                </a:r>
              </a:p>
            </p:txBody>
          </p:sp>
        </mc:Fallback>
      </mc:AlternateContent>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6" name="コンテンツ プレースホルダー 2"/>
              <p:cNvSpPr>
                <a:spLocks noGrp="1"/>
              </p:cNvSpPr>
              <p:nvPr>
                <p:ph idx="1"/>
              </p:nvPr>
            </p:nvSpPr>
            <p:spPr>
              <a:xfrm>
                <a:off x="880811" y="867286"/>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p:sp>
            <p:nvSpPr>
              <p:cNvPr id="306" name="コンテンツ プレースホルダー 2"/>
              <p:cNvSpPr>
                <a:spLocks noGrp="1" noRot="1" noChangeAspect="1" noMove="1" noResize="1" noEditPoints="1" noAdjustHandles="1" noChangeArrowheads="1" noChangeShapeType="1" noTextEdit="1"/>
              </p:cNvSpPr>
              <p:nvPr>
                <p:ph idx="1"/>
              </p:nvPr>
            </p:nvSpPr>
            <p:spPr>
              <a:xfrm>
                <a:off x="880811" y="867286"/>
                <a:ext cx="1552502" cy="1524383"/>
              </a:xfrm>
              <a:blipFill rotWithShape="0">
                <a:blip r:embed="rId7"/>
                <a:stretch>
                  <a:fillRect l="-7059" b="-64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64542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mc:Choice xmlns:a14="http://schemas.microsoft.com/office/drawing/2010/main" Requires="a14">
          <p:sp>
            <p:nvSpPr>
              <p:cNvPr id="59" name="コンテンツ プレースホルダー 2"/>
              <p:cNvSpPr>
                <a:spLocks noGrp="1"/>
              </p:cNvSpPr>
              <p:nvPr>
                <p:ph idx="1"/>
              </p:nvPr>
            </p:nvSpPr>
            <p:spPr>
              <a:xfrm>
                <a:off x="880811" y="867286"/>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p:sp>
            <p:nvSpPr>
              <p:cNvPr id="59" name="コンテンツ プレースホルダー 2"/>
              <p:cNvSpPr>
                <a:spLocks noGrp="1" noRot="1" noChangeAspect="1" noMove="1" noResize="1" noEditPoints="1" noAdjustHandles="1" noChangeArrowheads="1" noChangeShapeType="1" noTextEdit="1"/>
              </p:cNvSpPr>
              <p:nvPr>
                <p:ph idx="1"/>
              </p:nvPr>
            </p:nvSpPr>
            <p:spPr>
              <a:xfrm>
                <a:off x="880811" y="867286"/>
                <a:ext cx="1552502" cy="1524383"/>
              </a:xfrm>
              <a:blipFill rotWithShape="0">
                <a:blip r:embed="rId2"/>
                <a:stretch>
                  <a:fillRect l="-7059" b="-6400"/>
                </a:stretch>
              </a:blipFill>
            </p:spPr>
            <p:txBody>
              <a:bodyPr/>
              <a:lstStyle/>
              <a:p>
                <a:r>
                  <a:rPr lang="ja-JP" altLang="en-US">
                    <a:noFill/>
                  </a:rPr>
                  <a:t> </a:t>
                </a:r>
              </a:p>
            </p:txBody>
          </p:sp>
        </mc:Fallback>
      </mc:AlternateContent>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305" name="直線コネクタ 304"/>
          <p:cNvCxnSpPr/>
          <p:nvPr/>
        </p:nvCxnSpPr>
        <p:spPr>
          <a:xfrm>
            <a:off x="3681525" y="108009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7" name="円/楕円 306"/>
          <p:cNvSpPr/>
          <p:nvPr/>
        </p:nvSpPr>
        <p:spPr>
          <a:xfrm>
            <a:off x="4953115" y="936098"/>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31" name="円/楕円 330"/>
          <p:cNvSpPr/>
          <p:nvPr/>
        </p:nvSpPr>
        <p:spPr>
          <a:xfrm>
            <a:off x="3705542"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32" name="円/楕円 331"/>
          <p:cNvSpPr/>
          <p:nvPr/>
        </p:nvSpPr>
        <p:spPr>
          <a:xfrm>
            <a:off x="4327964" y="93609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11" name="直線矢印コネクタ 10"/>
          <p:cNvCxnSpPr/>
          <p:nvPr/>
        </p:nvCxnSpPr>
        <p:spPr>
          <a:xfrm flipV="1">
            <a:off x="2770464"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3" name="直線コネクタ 332"/>
          <p:cNvCxnSpPr/>
          <p:nvPr/>
        </p:nvCxnSpPr>
        <p:spPr>
          <a:xfrm>
            <a:off x="3681525" y="148030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38" name="円/楕円 337"/>
          <p:cNvSpPr/>
          <p:nvPr/>
        </p:nvSpPr>
        <p:spPr>
          <a:xfrm>
            <a:off x="4953115"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39" name="円/楕円 338"/>
          <p:cNvSpPr/>
          <p:nvPr/>
        </p:nvSpPr>
        <p:spPr>
          <a:xfrm>
            <a:off x="3705542" y="13363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40" name="円/楕円 339"/>
          <p:cNvSpPr/>
          <p:nvPr/>
        </p:nvSpPr>
        <p:spPr>
          <a:xfrm>
            <a:off x="4327964" y="133630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41" name="直線矢印コネクタ 340"/>
          <p:cNvCxnSpPr/>
          <p:nvPr/>
        </p:nvCxnSpPr>
        <p:spPr>
          <a:xfrm flipV="1">
            <a:off x="2770464"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2" name="直線コネクタ 341"/>
          <p:cNvCxnSpPr/>
          <p:nvPr/>
        </p:nvCxnSpPr>
        <p:spPr>
          <a:xfrm>
            <a:off x="3681525" y="1871263"/>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43" name="円/楕円 342"/>
          <p:cNvSpPr/>
          <p:nvPr/>
        </p:nvSpPr>
        <p:spPr>
          <a:xfrm>
            <a:off x="4953115"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44" name="円/楕円 343"/>
          <p:cNvSpPr/>
          <p:nvPr/>
        </p:nvSpPr>
        <p:spPr>
          <a:xfrm>
            <a:off x="3705542" y="1727263"/>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45" name="円/楕円 344"/>
          <p:cNvSpPr/>
          <p:nvPr/>
        </p:nvSpPr>
        <p:spPr>
          <a:xfrm>
            <a:off x="4327964" y="1727263"/>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46" name="直線矢印コネクタ 345"/>
          <p:cNvCxnSpPr/>
          <p:nvPr/>
        </p:nvCxnSpPr>
        <p:spPr>
          <a:xfrm flipV="1">
            <a:off x="2770464"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5" name="直線コネクタ 374"/>
          <p:cNvCxnSpPr/>
          <p:nvPr/>
        </p:nvCxnSpPr>
        <p:spPr>
          <a:xfrm>
            <a:off x="6671150" y="108071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76" name="円/楕円 375"/>
          <p:cNvSpPr/>
          <p:nvPr/>
        </p:nvSpPr>
        <p:spPr>
          <a:xfrm>
            <a:off x="7629606"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77" name="円/楕円 376"/>
          <p:cNvSpPr/>
          <p:nvPr/>
        </p:nvSpPr>
        <p:spPr>
          <a:xfrm>
            <a:off x="7942740" y="9367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78" name="円/楕円 377"/>
          <p:cNvSpPr/>
          <p:nvPr/>
        </p:nvSpPr>
        <p:spPr>
          <a:xfrm>
            <a:off x="7008301" y="9367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79" name="円/楕円 378"/>
          <p:cNvSpPr/>
          <p:nvPr/>
        </p:nvSpPr>
        <p:spPr>
          <a:xfrm>
            <a:off x="6695167"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81" name="円/楕円 380"/>
          <p:cNvSpPr/>
          <p:nvPr/>
        </p:nvSpPr>
        <p:spPr>
          <a:xfrm>
            <a:off x="7317589" y="9367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3" name="直線矢印コネクタ 382"/>
          <p:cNvCxnSpPr/>
          <p:nvPr/>
        </p:nvCxnSpPr>
        <p:spPr>
          <a:xfrm flipV="1">
            <a:off x="5719113" y="1080098"/>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6" name="直線矢印コネクタ 385"/>
          <p:cNvCxnSpPr/>
          <p:nvPr/>
        </p:nvCxnSpPr>
        <p:spPr>
          <a:xfrm flipV="1">
            <a:off x="5719113" y="1480307"/>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7" name="直線矢印コネクタ 386"/>
          <p:cNvCxnSpPr/>
          <p:nvPr/>
        </p:nvCxnSpPr>
        <p:spPr>
          <a:xfrm flipV="1">
            <a:off x="5719113" y="1871263"/>
            <a:ext cx="679869" cy="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9" name="直線コネクタ 388"/>
          <p:cNvCxnSpPr/>
          <p:nvPr/>
        </p:nvCxnSpPr>
        <p:spPr>
          <a:xfrm>
            <a:off x="6671150" y="148193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0" name="円/楕円 389"/>
          <p:cNvSpPr/>
          <p:nvPr/>
        </p:nvSpPr>
        <p:spPr>
          <a:xfrm>
            <a:off x="7629606"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91" name="円/楕円 390"/>
          <p:cNvSpPr/>
          <p:nvPr/>
        </p:nvSpPr>
        <p:spPr>
          <a:xfrm>
            <a:off x="7942740"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10" name="円/楕円 409"/>
          <p:cNvSpPr/>
          <p:nvPr/>
        </p:nvSpPr>
        <p:spPr>
          <a:xfrm>
            <a:off x="7008301" y="133793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11" name="円/楕円 410"/>
          <p:cNvSpPr/>
          <p:nvPr/>
        </p:nvSpPr>
        <p:spPr>
          <a:xfrm>
            <a:off x="6695167" y="133793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18" name="円/楕円 417"/>
          <p:cNvSpPr/>
          <p:nvPr/>
        </p:nvSpPr>
        <p:spPr>
          <a:xfrm>
            <a:off x="7317589" y="1337937"/>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24" name="直線コネクタ 423"/>
          <p:cNvCxnSpPr/>
          <p:nvPr/>
        </p:nvCxnSpPr>
        <p:spPr>
          <a:xfrm>
            <a:off x="6671150" y="1873968"/>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5" name="円/楕円 424"/>
          <p:cNvSpPr/>
          <p:nvPr/>
        </p:nvSpPr>
        <p:spPr>
          <a:xfrm>
            <a:off x="7629606"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26" name="円/楕円 425"/>
          <p:cNvSpPr/>
          <p:nvPr/>
        </p:nvSpPr>
        <p:spPr>
          <a:xfrm>
            <a:off x="7942740"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27" name="円/楕円 426"/>
          <p:cNvSpPr/>
          <p:nvPr/>
        </p:nvSpPr>
        <p:spPr>
          <a:xfrm>
            <a:off x="7008301" y="1729968"/>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28" name="円/楕円 427"/>
          <p:cNvSpPr/>
          <p:nvPr/>
        </p:nvSpPr>
        <p:spPr>
          <a:xfrm>
            <a:off x="6695167" y="1729968"/>
            <a:ext cx="288000" cy="28800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29" name="円/楕円 428"/>
          <p:cNvSpPr/>
          <p:nvPr/>
        </p:nvSpPr>
        <p:spPr>
          <a:xfrm>
            <a:off x="7317589" y="1729968"/>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3051829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mc:Choice xmlns:a14="http://schemas.microsoft.com/office/drawing/2010/main" Requires="a14">
          <p:sp>
            <p:nvSpPr>
              <p:cNvPr id="59" name="コンテンツ プレースホルダー 2"/>
              <p:cNvSpPr>
                <a:spLocks noGrp="1"/>
              </p:cNvSpPr>
              <p:nvPr>
                <p:ph idx="1"/>
              </p:nvPr>
            </p:nvSpPr>
            <p:spPr>
              <a:xfrm>
                <a:off x="880811" y="867286"/>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p:sp>
            <p:nvSpPr>
              <p:cNvPr id="59" name="コンテンツ プレースホルダー 2"/>
              <p:cNvSpPr>
                <a:spLocks noGrp="1" noRot="1" noChangeAspect="1" noMove="1" noResize="1" noEditPoints="1" noAdjustHandles="1" noChangeArrowheads="1" noChangeShapeType="1" noTextEdit="1"/>
              </p:cNvSpPr>
              <p:nvPr>
                <p:ph idx="1"/>
              </p:nvPr>
            </p:nvSpPr>
            <p:spPr>
              <a:xfrm>
                <a:off x="880811" y="867286"/>
                <a:ext cx="1552502" cy="1524383"/>
              </a:xfrm>
              <a:blipFill rotWithShape="0">
                <a:blip r:embed="rId2"/>
                <a:stretch>
                  <a:fillRect l="-7059" b="-6400"/>
                </a:stretch>
              </a:blipFill>
            </p:spPr>
            <p:txBody>
              <a:bodyPr/>
              <a:lstStyle/>
              <a:p>
                <a:r>
                  <a:rPr lang="ja-JP" altLang="en-US">
                    <a:noFill/>
                  </a:rPr>
                  <a:t> </a:t>
                </a:r>
              </a:p>
            </p:txBody>
          </p:sp>
        </mc:Fallback>
      </mc:AlternateContent>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p:sp>
        <p:nvSpPr>
          <p:cNvPr id="3" name="正方形/長方形 2"/>
          <p:cNvSpPr/>
          <p:nvPr/>
        </p:nvSpPr>
        <p:spPr>
          <a:xfrm>
            <a:off x="2264052" y="2911900"/>
            <a:ext cx="2286331"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7" name="正方形/長方形 326"/>
          <p:cNvSpPr/>
          <p:nvPr/>
        </p:nvSpPr>
        <p:spPr>
          <a:xfrm>
            <a:off x="2264052" y="4005659"/>
            <a:ext cx="2286331"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52" name="正方形/長方形 351"/>
          <p:cNvSpPr/>
          <p:nvPr/>
        </p:nvSpPr>
        <p:spPr>
          <a:xfrm>
            <a:off x="2264052" y="5086536"/>
            <a:ext cx="2286331"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53" name="正方形/長方形 352"/>
          <p:cNvSpPr/>
          <p:nvPr/>
        </p:nvSpPr>
        <p:spPr>
          <a:xfrm>
            <a:off x="5033854" y="1235957"/>
            <a:ext cx="2881484" cy="944645"/>
          </a:xfrm>
          <a:prstGeom prst="rect">
            <a:avLst/>
          </a:prstGeom>
          <a:noFill/>
          <a:ln w="38100">
            <a:solidFill>
              <a:srgbClr val="FFC000"/>
            </a:solidFill>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ja-JP" altLang="en-US" sz="2800" dirty="0" smtClean="0"/>
              <a:t>このブロックをとるのが勝負の鍵</a:t>
            </a:r>
            <a:endParaRPr kumimoji="1" lang="ja-JP" altLang="en-US" sz="2800" dirty="0" smtClean="0"/>
          </a:p>
        </p:txBody>
      </p:sp>
      <p:cxnSp>
        <p:nvCxnSpPr>
          <p:cNvPr id="15" name="直線コネクタ 14"/>
          <p:cNvCxnSpPr/>
          <p:nvPr/>
        </p:nvCxnSpPr>
        <p:spPr>
          <a:xfrm flipH="1">
            <a:off x="4569199" y="2180602"/>
            <a:ext cx="644230" cy="1223505"/>
          </a:xfrm>
          <a:prstGeom prst="line">
            <a:avLst/>
          </a:prstGeom>
          <a:ln>
            <a:solidFill>
              <a:srgbClr val="FFC00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a:endCxn id="327" idx="3"/>
          </p:cNvCxnSpPr>
          <p:nvPr/>
        </p:nvCxnSpPr>
        <p:spPr>
          <a:xfrm flipH="1">
            <a:off x="4550383" y="2191407"/>
            <a:ext cx="656226" cy="2286575"/>
          </a:xfrm>
          <a:prstGeom prst="line">
            <a:avLst/>
          </a:prstGeom>
          <a:ln>
            <a:solidFill>
              <a:srgbClr val="FFC00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a:endCxn id="352" idx="3"/>
          </p:cNvCxnSpPr>
          <p:nvPr/>
        </p:nvCxnSpPr>
        <p:spPr>
          <a:xfrm flipH="1">
            <a:off x="4550383" y="2191407"/>
            <a:ext cx="644907" cy="3367452"/>
          </a:xfrm>
          <a:prstGeom prst="line">
            <a:avLst/>
          </a:prstGeom>
          <a:ln>
            <a:solidFill>
              <a:srgbClr val="FFC00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27921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mc:Choice xmlns:a14="http://schemas.microsoft.com/office/drawing/2010/main" Requires="a14">
          <p:sp>
            <p:nvSpPr>
              <p:cNvPr id="141" name="コンテンツ プレースホルダー 2"/>
              <p:cNvSpPr txBox="1">
                <a:spLocks/>
              </p:cNvSpPr>
              <p:nvPr/>
            </p:nvSpPr>
            <p:spPr>
              <a:xfrm>
                <a:off x="4657421" y="865978"/>
                <a:ext cx="4271120" cy="120636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 xmlns:m="http://schemas.openxmlformats.org/officeDocument/2006/math">
                    <m:r>
                      <a:rPr lang="en-US" altLang="ja-JP" b="0" i="1" smtClean="0">
                        <a:latin typeface="Cambria Math" panose="02040503050406030204" pitchFamily="18" charset="0"/>
                      </a:rPr>
                      <m:t>4</m:t>
                    </m:r>
                    <m:r>
                      <a:rPr lang="ja-JP" altLang="en-US" i="1">
                        <a:latin typeface="Cambria Math" panose="02040503050406030204" pitchFamily="18" charset="0"/>
                      </a:rPr>
                      <m:t>文字</m:t>
                    </m:r>
                  </m:oMath>
                </a14:m>
                <a:r>
                  <a:rPr lang="ja-JP" altLang="en-US" dirty="0" smtClean="0"/>
                  <a:t>以下の共通上位列が</a:t>
                </a:r>
                <a:endParaRPr lang="en-US" altLang="ja-JP" dirty="0" smtClean="0"/>
              </a:p>
              <a:p>
                <a:pPr/>
                <a:r>
                  <a:rPr lang="ja-JP" altLang="en-US" dirty="0" smtClean="0"/>
                  <a:t>あるかどうか</a:t>
                </a:r>
                <a:endParaRPr lang="en-US" altLang="ja-JP" dirty="0"/>
              </a:p>
            </p:txBody>
          </p:sp>
        </mc:Choice>
        <mc:Fallback>
          <p:sp>
            <p:nvSpPr>
              <p:cNvPr id="141" name="コンテンツ プレースホルダー 2"/>
              <p:cNvSpPr txBox="1">
                <a:spLocks noRot="1" noChangeAspect="1" noMove="1" noResize="1" noEditPoints="1" noAdjustHandles="1" noChangeArrowheads="1" noChangeShapeType="1" noTextEdit="1"/>
              </p:cNvSpPr>
              <p:nvPr/>
            </p:nvSpPr>
            <p:spPr>
              <a:xfrm>
                <a:off x="4657421" y="865978"/>
                <a:ext cx="4271120" cy="1206365"/>
              </a:xfrm>
              <a:prstGeom prst="rect">
                <a:avLst/>
              </a:prstGeom>
              <a:blipFill rotWithShape="0">
                <a:blip r:embed="rId2"/>
                <a:stretch>
                  <a:fillRect l="-4993" t="-10101" r="-856"/>
                </a:stretch>
              </a:blipFill>
            </p:spPr>
            <p:txBody>
              <a:bodyPr/>
              <a:lstStyle/>
              <a:p>
                <a:r>
                  <a:rPr lang="ja-JP" altLang="en-US">
                    <a:noFill/>
                  </a:rPr>
                  <a:t> </a:t>
                </a:r>
              </a:p>
            </p:txBody>
          </p:sp>
        </mc:Fallback>
      </mc:AlternateContent>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6" name="コンテンツ プレースホルダー 2"/>
              <p:cNvSpPr>
                <a:spLocks noGrp="1"/>
              </p:cNvSpPr>
              <p:nvPr>
                <p:ph idx="1"/>
              </p:nvPr>
            </p:nvSpPr>
            <p:spPr>
              <a:xfrm>
                <a:off x="880811" y="867286"/>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p:sp>
            <p:nvSpPr>
              <p:cNvPr id="306" name="コンテンツ プレースホルダー 2"/>
              <p:cNvSpPr>
                <a:spLocks noGrp="1" noRot="1" noChangeAspect="1" noMove="1" noResize="1" noEditPoints="1" noAdjustHandles="1" noChangeArrowheads="1" noChangeShapeType="1" noTextEdit="1"/>
              </p:cNvSpPr>
              <p:nvPr>
                <p:ph idx="1"/>
              </p:nvPr>
            </p:nvSpPr>
            <p:spPr>
              <a:xfrm>
                <a:off x="880811" y="867286"/>
                <a:ext cx="1552502" cy="1524383"/>
              </a:xfrm>
              <a:blipFill rotWithShape="0">
                <a:blip r:embed="rId7"/>
                <a:stretch>
                  <a:fillRect l="-7059" b="-64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05043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a:t>
            </a:r>
            <a:r>
              <a:rPr lang="ja-JP" altLang="en-US" dirty="0" smtClean="0"/>
              <a:t>よって</a:t>
            </a:r>
            <a:r>
              <a:rPr lang="ja-JP" altLang="en-US" dirty="0"/>
              <a:t>手</a:t>
            </a:r>
            <a:r>
              <a:rPr lang="ja-JP" altLang="en-US" dirty="0" smtClean="0"/>
              <a:t>数</a:t>
            </a:r>
            <a:r>
              <a:rPr lang="ja-JP" altLang="en-US" dirty="0"/>
              <a:t>が変わる．</a:t>
            </a:r>
            <a:endParaRPr lang="en-US" altLang="ja-JP" dirty="0"/>
          </a:p>
          <a:p>
            <a:r>
              <a:rPr lang="ja-JP" altLang="en-US" dirty="0"/>
              <a:t>　→最小</a:t>
            </a:r>
            <a:r>
              <a:rPr lang="ja-JP" altLang="en-US" dirty="0" smtClean="0"/>
              <a:t>の</a:t>
            </a:r>
            <a:r>
              <a:rPr lang="ja-JP" altLang="en-US" dirty="0"/>
              <a:t>手</a:t>
            </a:r>
            <a:r>
              <a:rPr lang="ja-JP" altLang="en-US" dirty="0" smtClean="0"/>
              <a:t>数</a:t>
            </a:r>
            <a:r>
              <a:rPr lang="ja-JP" altLang="en-US" dirty="0"/>
              <a:t>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smtClean="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mc:Choice xmlns:a14="http://schemas.microsoft.com/office/drawing/2010/main" Requires="a14">
          <p:sp>
            <p:nvSpPr>
              <p:cNvPr id="141" name="コンテンツ プレースホルダー 2"/>
              <p:cNvSpPr txBox="1">
                <a:spLocks/>
              </p:cNvSpPr>
              <p:nvPr/>
            </p:nvSpPr>
            <p:spPr>
              <a:xfrm>
                <a:off x="4657421" y="865978"/>
                <a:ext cx="4271120" cy="120636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 xmlns:m="http://schemas.openxmlformats.org/officeDocument/2006/math">
                    <m:r>
                      <a:rPr lang="en-US" altLang="ja-JP" b="0" i="1" smtClean="0">
                        <a:latin typeface="Cambria Math" panose="02040503050406030204" pitchFamily="18" charset="0"/>
                      </a:rPr>
                      <m:t>4</m:t>
                    </m:r>
                    <m:r>
                      <a:rPr lang="ja-JP" altLang="en-US" i="1">
                        <a:latin typeface="Cambria Math" panose="02040503050406030204" pitchFamily="18" charset="0"/>
                      </a:rPr>
                      <m:t>文字</m:t>
                    </m:r>
                  </m:oMath>
                </a14:m>
                <a:r>
                  <a:rPr lang="ja-JP" altLang="en-US" dirty="0" smtClean="0"/>
                  <a:t>以下の共通上位列が</a:t>
                </a:r>
                <a:endParaRPr lang="en-US" altLang="ja-JP" dirty="0" smtClean="0"/>
              </a:p>
              <a:p>
                <a:pPr/>
                <a:r>
                  <a:rPr lang="ja-JP" altLang="en-US" dirty="0" smtClean="0"/>
                  <a:t>あるかどうか</a:t>
                </a:r>
                <a:endParaRPr lang="en-US" altLang="ja-JP" dirty="0"/>
              </a:p>
            </p:txBody>
          </p:sp>
        </mc:Choice>
        <mc:Fallback>
          <p:sp>
            <p:nvSpPr>
              <p:cNvPr id="141" name="コンテンツ プレースホルダー 2"/>
              <p:cNvSpPr txBox="1">
                <a:spLocks noRot="1" noChangeAspect="1" noMove="1" noResize="1" noEditPoints="1" noAdjustHandles="1" noChangeArrowheads="1" noChangeShapeType="1" noTextEdit="1"/>
              </p:cNvSpPr>
              <p:nvPr/>
            </p:nvSpPr>
            <p:spPr>
              <a:xfrm>
                <a:off x="4657421" y="865978"/>
                <a:ext cx="4271120" cy="1206365"/>
              </a:xfrm>
              <a:prstGeom prst="rect">
                <a:avLst/>
              </a:prstGeom>
              <a:blipFill rotWithShape="0">
                <a:blip r:embed="rId2"/>
                <a:stretch>
                  <a:fillRect l="-4993" t="-10101" r="-856"/>
                </a:stretch>
              </a:blipFill>
            </p:spPr>
            <p:txBody>
              <a:bodyPr/>
              <a:lstStyle/>
              <a:p>
                <a:r>
                  <a:rPr lang="ja-JP" altLang="en-US">
                    <a:noFill/>
                  </a:rPr>
                  <a:t> </a:t>
                </a:r>
              </a:p>
            </p:txBody>
          </p:sp>
        </mc:Fallback>
      </mc:AlternateContent>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6" name="コンテンツ プレースホルダー 2"/>
              <p:cNvSpPr>
                <a:spLocks noGrp="1"/>
              </p:cNvSpPr>
              <p:nvPr>
                <p:ph idx="1"/>
              </p:nvPr>
            </p:nvSpPr>
            <p:spPr>
              <a:xfrm>
                <a:off x="880811" y="867286"/>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p:sp>
            <p:nvSpPr>
              <p:cNvPr id="306" name="コンテンツ プレースホルダー 2"/>
              <p:cNvSpPr>
                <a:spLocks noGrp="1" noRot="1" noChangeAspect="1" noMove="1" noResize="1" noEditPoints="1" noAdjustHandles="1" noChangeArrowheads="1" noChangeShapeType="1" noTextEdit="1"/>
              </p:cNvSpPr>
              <p:nvPr>
                <p:ph idx="1"/>
              </p:nvPr>
            </p:nvSpPr>
            <p:spPr>
              <a:xfrm>
                <a:off x="880811" y="867286"/>
                <a:ext cx="1552502" cy="1524383"/>
              </a:xfrm>
              <a:blipFill rotWithShape="0">
                <a:blip r:embed="rId7"/>
                <a:stretch>
                  <a:fillRect l="-7059" b="-6400"/>
                </a:stretch>
              </a:blipFill>
            </p:spPr>
            <p:txBody>
              <a:bodyPr/>
              <a:lstStyle/>
              <a:p>
                <a:r>
                  <a:rPr lang="ja-JP" altLang="en-US">
                    <a:noFill/>
                  </a:rPr>
                  <a:t> </a:t>
                </a:r>
              </a:p>
            </p:txBody>
          </p:sp>
        </mc:Fallback>
      </mc:AlternateContent>
      <p:sp>
        <p:nvSpPr>
          <p:cNvPr id="11" name="正方形/長方形 10"/>
          <p:cNvSpPr/>
          <p:nvPr/>
        </p:nvSpPr>
        <p:spPr>
          <a:xfrm>
            <a:off x="728371" y="3799812"/>
            <a:ext cx="6008879" cy="246955"/>
          </a:xfrm>
          <a:prstGeom prst="rect">
            <a:avLst/>
          </a:prstGeom>
          <a:pattFill prst="wdDnDiag">
            <a:fgClr>
              <a:srgbClr val="7030A0"/>
            </a:fgClr>
            <a:bgClr>
              <a:schemeClr val="bg1"/>
            </a:bgClr>
          </a:pattFill>
          <a:ln w="381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31" name="正方形/長方形 330"/>
          <p:cNvSpPr/>
          <p:nvPr/>
        </p:nvSpPr>
        <p:spPr>
          <a:xfrm>
            <a:off x="728371" y="4879225"/>
            <a:ext cx="6008879" cy="246955"/>
          </a:xfrm>
          <a:prstGeom prst="rect">
            <a:avLst/>
          </a:prstGeom>
          <a:pattFill prst="wdDnDiag">
            <a:fgClr>
              <a:srgbClr val="7030A0"/>
            </a:fgClr>
            <a:bgClr>
              <a:schemeClr val="bg1"/>
            </a:bgClr>
          </a:pattFill>
          <a:ln w="381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Tree>
    <p:extLst>
      <p:ext uri="{BB962C8B-B14F-4D97-AF65-F5344CB8AC3E}">
        <p14:creationId xmlns:p14="http://schemas.microsoft.com/office/powerpoint/2010/main" val="300073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mc:Choice xmlns:a14="http://schemas.microsoft.com/office/drawing/2010/main" Requires="a14">
          <p:sp>
            <p:nvSpPr>
              <p:cNvPr id="141" name="コンテンツ プレースホルダー 2"/>
              <p:cNvSpPr txBox="1">
                <a:spLocks/>
              </p:cNvSpPr>
              <p:nvPr/>
            </p:nvSpPr>
            <p:spPr>
              <a:xfrm>
                <a:off x="4657421" y="865978"/>
                <a:ext cx="4271120" cy="120636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 xmlns:m="http://schemas.openxmlformats.org/officeDocument/2006/math">
                    <m:r>
                      <a:rPr lang="en-US" altLang="ja-JP" b="0" i="1" smtClean="0">
                        <a:latin typeface="Cambria Math" panose="02040503050406030204" pitchFamily="18" charset="0"/>
                      </a:rPr>
                      <m:t>4</m:t>
                    </m:r>
                    <m:r>
                      <a:rPr lang="ja-JP" altLang="en-US" i="1">
                        <a:latin typeface="Cambria Math" panose="02040503050406030204" pitchFamily="18" charset="0"/>
                      </a:rPr>
                      <m:t>文字</m:t>
                    </m:r>
                  </m:oMath>
                </a14:m>
                <a:r>
                  <a:rPr lang="ja-JP" altLang="en-US" dirty="0" smtClean="0"/>
                  <a:t>以下の共通上位列が</a:t>
                </a:r>
                <a:endParaRPr lang="en-US" altLang="ja-JP" dirty="0" smtClean="0"/>
              </a:p>
              <a:p>
                <a:pPr/>
                <a:r>
                  <a:rPr lang="ja-JP" altLang="en-US" dirty="0" smtClean="0"/>
                  <a:t>あるかどうか</a:t>
                </a:r>
                <a:endParaRPr lang="en-US" altLang="ja-JP" dirty="0"/>
              </a:p>
            </p:txBody>
          </p:sp>
        </mc:Choice>
        <mc:Fallback>
          <p:sp>
            <p:nvSpPr>
              <p:cNvPr id="141" name="コンテンツ プレースホルダー 2"/>
              <p:cNvSpPr txBox="1">
                <a:spLocks noRot="1" noChangeAspect="1" noMove="1" noResize="1" noEditPoints="1" noAdjustHandles="1" noChangeArrowheads="1" noChangeShapeType="1" noTextEdit="1"/>
              </p:cNvSpPr>
              <p:nvPr/>
            </p:nvSpPr>
            <p:spPr>
              <a:xfrm>
                <a:off x="4657421" y="865978"/>
                <a:ext cx="4271120" cy="1206365"/>
              </a:xfrm>
              <a:prstGeom prst="rect">
                <a:avLst/>
              </a:prstGeom>
              <a:blipFill rotWithShape="0">
                <a:blip r:embed="rId2"/>
                <a:stretch>
                  <a:fillRect l="-4993" t="-10101" r="-856"/>
                </a:stretch>
              </a:blipFill>
            </p:spPr>
            <p:txBody>
              <a:bodyPr/>
              <a:lstStyle/>
              <a:p>
                <a:r>
                  <a:rPr lang="ja-JP" altLang="en-US">
                    <a:noFill/>
                  </a:rPr>
                  <a:t> </a:t>
                </a:r>
              </a:p>
            </p:txBody>
          </p:sp>
        </mc:Fallback>
      </mc:AlternateContent>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3"/>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5"/>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6" name="コンテンツ プレースホルダー 2"/>
              <p:cNvSpPr>
                <a:spLocks noGrp="1"/>
              </p:cNvSpPr>
              <p:nvPr>
                <p:ph idx="1"/>
              </p:nvPr>
            </p:nvSpPr>
            <p:spPr>
              <a:xfrm>
                <a:off x="880811" y="867286"/>
                <a:ext cx="1552502"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=4</m:t>
                      </m:r>
                    </m:oMath>
                  </m:oMathPara>
                </a14:m>
                <a:endParaRPr lang="en-US" altLang="ja-JP" b="0" dirty="0" smtClean="0"/>
              </a:p>
            </p:txBody>
          </p:sp>
        </mc:Choice>
        <mc:Fallback>
          <p:sp>
            <p:nvSpPr>
              <p:cNvPr id="306" name="コンテンツ プレースホルダー 2"/>
              <p:cNvSpPr>
                <a:spLocks noGrp="1" noRot="1" noChangeAspect="1" noMove="1" noResize="1" noEditPoints="1" noAdjustHandles="1" noChangeArrowheads="1" noChangeShapeType="1" noTextEdit="1"/>
              </p:cNvSpPr>
              <p:nvPr>
                <p:ph idx="1"/>
              </p:nvPr>
            </p:nvSpPr>
            <p:spPr>
              <a:xfrm>
                <a:off x="880811" y="867286"/>
                <a:ext cx="1552502" cy="1524383"/>
              </a:xfrm>
              <a:blipFill rotWithShape="0">
                <a:blip r:embed="rId7"/>
                <a:stretch>
                  <a:fillRect l="-7059" b="-6400"/>
                </a:stretch>
              </a:blipFill>
            </p:spPr>
            <p:txBody>
              <a:bodyPr/>
              <a:lstStyle/>
              <a:p>
                <a:r>
                  <a:rPr lang="ja-JP" altLang="en-US">
                    <a:noFill/>
                  </a:rPr>
                  <a:t> </a:t>
                </a:r>
              </a:p>
            </p:txBody>
          </p:sp>
        </mc:Fallback>
      </mc:AlternateContent>
      <p:sp>
        <p:nvSpPr>
          <p:cNvPr id="11" name="正方形/長方形 10"/>
          <p:cNvSpPr/>
          <p:nvPr/>
        </p:nvSpPr>
        <p:spPr>
          <a:xfrm>
            <a:off x="728371" y="3799812"/>
            <a:ext cx="6008879" cy="246955"/>
          </a:xfrm>
          <a:prstGeom prst="rect">
            <a:avLst/>
          </a:prstGeom>
          <a:pattFill prst="horzBrick">
            <a:fgClr>
              <a:srgbClr val="7030A0"/>
            </a:fgClr>
            <a:bgClr>
              <a:schemeClr val="bg1"/>
            </a:bgClr>
          </a:pattFill>
          <a:ln w="381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31" name="正方形/長方形 330"/>
          <p:cNvSpPr/>
          <p:nvPr/>
        </p:nvSpPr>
        <p:spPr>
          <a:xfrm>
            <a:off x="728371" y="4879225"/>
            <a:ext cx="6008879" cy="246955"/>
          </a:xfrm>
          <a:prstGeom prst="rect">
            <a:avLst/>
          </a:prstGeom>
          <a:pattFill prst="horzBrick">
            <a:fgClr>
              <a:srgbClr val="7030A0"/>
            </a:fgClr>
            <a:bgClr>
              <a:schemeClr val="bg1"/>
            </a:bgClr>
          </a:pattFill>
          <a:ln w="38100">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Tree>
    <p:extLst>
      <p:ext uri="{BB962C8B-B14F-4D97-AF65-F5344CB8AC3E}">
        <p14:creationId xmlns:p14="http://schemas.microsoft.com/office/powerpoint/2010/main" val="4002284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a:stCxn id="60" idx="6"/>
            <a:endCxn id="315" idx="2"/>
          </p:cNvCxnSpPr>
          <p:nvPr/>
        </p:nvCxnSpPr>
        <p:spPr>
          <a:xfrm>
            <a:off x="704354" y="3120857"/>
            <a:ext cx="159229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9" name="円/楕円 168"/>
          <p:cNvSpPr/>
          <p:nvPr/>
        </p:nvSpPr>
        <p:spPr>
          <a:xfrm>
            <a:off x="1662810"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2" name="円/楕円 161"/>
          <p:cNvSpPr/>
          <p:nvPr/>
        </p:nvSpPr>
        <p:spPr>
          <a:xfrm>
            <a:off x="1975944"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06" name="直線コネクタ 505"/>
          <p:cNvCxnSpPr/>
          <p:nvPr/>
        </p:nvCxnSpPr>
        <p:spPr>
          <a:xfrm>
            <a:off x="7200428"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7" name="直線コネクタ 446"/>
          <p:cNvCxnSpPr/>
          <p:nvPr/>
        </p:nvCxnSpPr>
        <p:spPr>
          <a:xfrm>
            <a:off x="4525141" y="581982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6" name="直線コネクタ 445"/>
          <p:cNvCxnSpPr/>
          <p:nvPr/>
        </p:nvCxnSpPr>
        <p:spPr>
          <a:xfrm>
            <a:off x="4525141" y="5276145"/>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0" name="円/楕円 189"/>
          <p:cNvSpPr/>
          <p:nvPr/>
        </p:nvSpPr>
        <p:spPr>
          <a:xfrm>
            <a:off x="486340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443" name="直線コネクタ 442"/>
          <p:cNvCxnSpPr/>
          <p:nvPr/>
        </p:nvCxnSpPr>
        <p:spPr>
          <a:xfrm>
            <a:off x="4525141" y="473816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2" name="直線コネクタ 441"/>
          <p:cNvCxnSpPr/>
          <p:nvPr/>
        </p:nvCxnSpPr>
        <p:spPr>
          <a:xfrm>
            <a:off x="4525141" y="4185152"/>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1" name="直線コネクタ 440"/>
          <p:cNvCxnSpPr/>
          <p:nvPr/>
        </p:nvCxnSpPr>
        <p:spPr>
          <a:xfrm>
            <a:off x="4525141" y="3650198"/>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9" name="直線コネクタ 438"/>
          <p:cNvCxnSpPr>
            <a:stCxn id="321" idx="6"/>
            <a:endCxn id="272" idx="2"/>
          </p:cNvCxnSpPr>
          <p:nvPr/>
        </p:nvCxnSpPr>
        <p:spPr>
          <a:xfrm>
            <a:off x="4525141" y="3120857"/>
            <a:ext cx="221210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7" name="直線コネクタ 336"/>
          <p:cNvCxnSpPr>
            <a:stCxn id="272" idx="4"/>
            <a:endCxn id="271" idx="0"/>
          </p:cNvCxnSpPr>
          <p:nvPr/>
        </p:nvCxnSpPr>
        <p:spPr>
          <a:xfrm>
            <a:off x="6881250"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278" idx="4"/>
            <a:endCxn id="277" idx="0"/>
          </p:cNvCxnSpPr>
          <p:nvPr/>
        </p:nvCxnSpPr>
        <p:spPr>
          <a:xfrm>
            <a:off x="8429556"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1" name="直線コネクタ 310"/>
          <p:cNvCxnSpPr>
            <a:endCxn id="314" idx="2"/>
          </p:cNvCxnSpPr>
          <p:nvPr/>
        </p:nvCxnSpPr>
        <p:spPr>
          <a:xfrm flipV="1">
            <a:off x="693710" y="5814617"/>
            <a:ext cx="1602939" cy="589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0" name="直線コネクタ 309"/>
          <p:cNvCxnSpPr>
            <a:endCxn id="313" idx="2"/>
          </p:cNvCxnSpPr>
          <p:nvPr/>
        </p:nvCxnSpPr>
        <p:spPr>
          <a:xfrm>
            <a:off x="704354" y="5271823"/>
            <a:ext cx="1592295" cy="78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9" name="直線コネクタ 308"/>
          <p:cNvCxnSpPr>
            <a:endCxn id="312" idx="2"/>
          </p:cNvCxnSpPr>
          <p:nvPr/>
        </p:nvCxnSpPr>
        <p:spPr>
          <a:xfrm>
            <a:off x="693710" y="4738162"/>
            <a:ext cx="1602939" cy="65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2" name="円/楕円 141"/>
          <p:cNvSpPr/>
          <p:nvPr/>
        </p:nvSpPr>
        <p:spPr>
          <a:xfrm>
            <a:off x="728371"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08" name="直線コネクタ 307"/>
          <p:cNvCxnSpPr>
            <a:endCxn id="317" idx="2"/>
          </p:cNvCxnSpPr>
          <p:nvPr/>
        </p:nvCxnSpPr>
        <p:spPr>
          <a:xfrm>
            <a:off x="693710" y="4187656"/>
            <a:ext cx="1602939" cy="31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4" name="直線コネクタ 303"/>
          <p:cNvCxnSpPr>
            <a:endCxn id="316" idx="2"/>
          </p:cNvCxnSpPr>
          <p:nvPr/>
        </p:nvCxnSpPr>
        <p:spPr>
          <a:xfrm>
            <a:off x="693710" y="3646481"/>
            <a:ext cx="1602939" cy="933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 name="タイトル 1"/>
          <p:cNvSpPr>
            <a:spLocks noGrp="1"/>
          </p:cNvSpPr>
          <p:nvPr>
            <p:ph type="title"/>
          </p:nvPr>
        </p:nvSpPr>
        <p:spPr/>
        <p:txBody>
          <a:bodyPr/>
          <a:lstStyle/>
          <a:p>
            <a:r>
              <a:rPr lang="ja-JP" altLang="en-US" dirty="0" smtClean="0"/>
              <a:t>インスタンスの構成</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5" name="円/楕円 4"/>
          <p:cNvSpPr/>
          <p:nvPr/>
        </p:nvSpPr>
        <p:spPr>
          <a:xfrm>
            <a:off x="416354"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416354"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416354"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041505"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041505"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041505"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mc:Choice xmlns:a14="http://schemas.microsoft.com/office/drawing/2010/main" Requires="a14">
          <p:sp>
            <p:nvSpPr>
              <p:cNvPr id="59" name="コンテンツ プレースホルダー 2"/>
              <p:cNvSpPr>
                <a:spLocks noGrp="1"/>
              </p:cNvSpPr>
              <p:nvPr>
                <p:ph idx="1"/>
              </p:nvPr>
            </p:nvSpPr>
            <p:spPr>
              <a:xfrm>
                <a:off x="880811" y="867286"/>
                <a:ext cx="2045168" cy="1524383"/>
              </a:xfrm>
            </p:spPr>
            <p:txBody>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10</m:t>
                      </m:r>
                    </m:oMath>
                  </m:oMathPara>
                </a14:m>
                <a:endParaRPr kumimoji="1" lang="en-US" altLang="ja-JP" dirty="0" smtClean="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i="1">
                          <a:latin typeface="Cambria Math" panose="02040503050406030204" pitchFamily="18" charset="0"/>
                        </a:rPr>
                        <m:t>=1</m:t>
                      </m:r>
                      <m:r>
                        <a:rPr lang="en-US" altLang="ja-JP" b="0" i="1" smtClean="0">
                          <a:latin typeface="Cambria Math" panose="02040503050406030204" pitchFamily="18" charset="0"/>
                        </a:rPr>
                        <m:t>0</m:t>
                      </m:r>
                      <m:r>
                        <a:rPr lang="en-US" altLang="ja-JP" i="1">
                          <a:latin typeface="Cambria Math" panose="02040503050406030204" pitchFamily="18" charset="0"/>
                        </a:rPr>
                        <m:t>1</m:t>
                      </m:r>
                    </m:oMath>
                  </m:oMathPara>
                </a14:m>
                <a:endParaRPr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     </m:t>
                          </m:r>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b="0" dirty="0" smtClean="0"/>
              </a:p>
            </p:txBody>
          </p:sp>
        </mc:Choice>
        <mc:Fallback>
          <p:sp>
            <p:nvSpPr>
              <p:cNvPr id="59" name="コンテンツ プレースホルダー 2"/>
              <p:cNvSpPr>
                <a:spLocks noGrp="1" noRot="1" noChangeAspect="1" noMove="1" noResize="1" noEditPoints="1" noAdjustHandles="1" noChangeArrowheads="1" noChangeShapeType="1" noTextEdit="1"/>
              </p:cNvSpPr>
              <p:nvPr>
                <p:ph idx="1"/>
              </p:nvPr>
            </p:nvSpPr>
            <p:spPr>
              <a:xfrm>
                <a:off x="880811" y="867286"/>
                <a:ext cx="2045168" cy="1524383"/>
              </a:xfrm>
              <a:blipFill rotWithShape="0">
                <a:blip r:embed="rId2"/>
                <a:stretch>
                  <a:fillRect l="-298"/>
                </a:stretch>
              </a:blipFill>
            </p:spPr>
            <p:txBody>
              <a:bodyPr/>
              <a:lstStyle/>
              <a:p>
                <a:r>
                  <a:rPr lang="ja-JP" altLang="en-US">
                    <a:noFill/>
                  </a:rPr>
                  <a:t> </a:t>
                </a:r>
              </a:p>
            </p:txBody>
          </p:sp>
        </mc:Fallback>
      </mc:AlternateContent>
      <p:sp>
        <p:nvSpPr>
          <p:cNvPr id="60" name="円/楕円 59"/>
          <p:cNvSpPr/>
          <p:nvPr/>
        </p:nvSpPr>
        <p:spPr>
          <a:xfrm>
            <a:off x="416354"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1" name="円/楕円 60"/>
          <p:cNvSpPr/>
          <p:nvPr/>
        </p:nvSpPr>
        <p:spPr>
          <a:xfrm>
            <a:off x="416354"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2" name="円/楕円 61"/>
          <p:cNvSpPr/>
          <p:nvPr/>
        </p:nvSpPr>
        <p:spPr>
          <a:xfrm>
            <a:off x="416354"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3" name="円/楕円 62"/>
          <p:cNvSpPr/>
          <p:nvPr/>
        </p:nvSpPr>
        <p:spPr>
          <a:xfrm>
            <a:off x="1041505" y="297685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4" name="円/楕円 63"/>
          <p:cNvSpPr/>
          <p:nvPr/>
        </p:nvSpPr>
        <p:spPr>
          <a:xfrm>
            <a:off x="1041505"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5" name="円/楕円 64"/>
          <p:cNvSpPr/>
          <p:nvPr/>
        </p:nvSpPr>
        <p:spPr>
          <a:xfrm>
            <a:off x="1041505"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mc:AlternateContent xmlns:mc="http://schemas.openxmlformats.org/markup-compatibility/2006">
        <mc:Choice xmlns:a14="http://schemas.microsoft.com/office/drawing/2010/main" Requires="a14">
          <p:sp>
            <p:nvSpPr>
              <p:cNvPr id="141" name="コンテンツ プレースホルダー 2"/>
              <p:cNvSpPr txBox="1">
                <a:spLocks/>
              </p:cNvSpPr>
              <p:nvPr/>
            </p:nvSpPr>
            <p:spPr>
              <a:xfrm>
                <a:off x="4657421" y="865978"/>
                <a:ext cx="4271120" cy="120636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 xmlns:m="http://schemas.openxmlformats.org/officeDocument/2006/math">
                    <m:r>
                      <a:rPr lang="en-US" altLang="ja-JP" b="0" i="1" smtClean="0">
                        <a:latin typeface="Cambria Math" panose="02040503050406030204" pitchFamily="18" charset="0"/>
                      </a:rPr>
                      <m:t>4</m:t>
                    </m:r>
                    <m:r>
                      <a:rPr lang="ja-JP" altLang="en-US" i="1">
                        <a:latin typeface="Cambria Math" panose="02040503050406030204" pitchFamily="18" charset="0"/>
                      </a:rPr>
                      <m:t>文字</m:t>
                    </m:r>
                  </m:oMath>
                </a14:m>
                <a:r>
                  <a:rPr lang="ja-JP" altLang="en-US" dirty="0" smtClean="0"/>
                  <a:t>以下の共通上位列が</a:t>
                </a:r>
                <a:endParaRPr lang="en-US" altLang="ja-JP" dirty="0" smtClean="0"/>
              </a:p>
              <a:p>
                <a:pPr/>
                <a:r>
                  <a:rPr lang="ja-JP" altLang="en-US" dirty="0" smtClean="0"/>
                  <a:t>あるかどうか</a:t>
                </a:r>
                <a:endParaRPr lang="en-US" altLang="ja-JP" dirty="0"/>
              </a:p>
            </p:txBody>
          </p:sp>
        </mc:Choice>
        <mc:Fallback>
          <p:sp>
            <p:nvSpPr>
              <p:cNvPr id="141" name="コンテンツ プレースホルダー 2"/>
              <p:cNvSpPr txBox="1">
                <a:spLocks noRot="1" noChangeAspect="1" noMove="1" noResize="1" noEditPoints="1" noAdjustHandles="1" noChangeArrowheads="1" noChangeShapeType="1" noTextEdit="1"/>
              </p:cNvSpPr>
              <p:nvPr/>
            </p:nvSpPr>
            <p:spPr>
              <a:xfrm>
                <a:off x="4657421" y="865978"/>
                <a:ext cx="4271120" cy="1206365"/>
              </a:xfrm>
              <a:prstGeom prst="rect">
                <a:avLst/>
              </a:prstGeom>
              <a:blipFill rotWithShape="0">
                <a:blip r:embed="rId3"/>
                <a:stretch>
                  <a:fillRect l="-4993" t="-10101" r="-856"/>
                </a:stretch>
              </a:blipFill>
            </p:spPr>
            <p:txBody>
              <a:bodyPr/>
              <a:lstStyle/>
              <a:p>
                <a:r>
                  <a:rPr lang="ja-JP" altLang="en-US">
                    <a:noFill/>
                  </a:rPr>
                  <a:t> </a:t>
                </a:r>
              </a:p>
            </p:txBody>
          </p:sp>
        </mc:Fallback>
      </mc:AlternateContent>
      <p:sp>
        <p:nvSpPr>
          <p:cNvPr id="144" name="円/楕円 143"/>
          <p:cNvSpPr/>
          <p:nvPr/>
        </p:nvSpPr>
        <p:spPr>
          <a:xfrm>
            <a:off x="728371" y="513566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5" name="円/楕円 144"/>
          <p:cNvSpPr/>
          <p:nvPr/>
        </p:nvSpPr>
        <p:spPr>
          <a:xfrm>
            <a:off x="728371"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7" name="円/楕円 146"/>
          <p:cNvSpPr/>
          <p:nvPr/>
        </p:nvSpPr>
        <p:spPr>
          <a:xfrm>
            <a:off x="728371"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8" name="円/楕円 147"/>
          <p:cNvSpPr/>
          <p:nvPr/>
        </p:nvSpPr>
        <p:spPr>
          <a:xfrm>
            <a:off x="728371"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0" name="円/楕円 149"/>
          <p:cNvSpPr/>
          <p:nvPr/>
        </p:nvSpPr>
        <p:spPr>
          <a:xfrm>
            <a:off x="728371"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1" name="円/楕円 150"/>
          <p:cNvSpPr/>
          <p:nvPr/>
        </p:nvSpPr>
        <p:spPr>
          <a:xfrm>
            <a:off x="135079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3" name="円/楕円 152"/>
          <p:cNvSpPr/>
          <p:nvPr/>
        </p:nvSpPr>
        <p:spPr>
          <a:xfrm>
            <a:off x="135079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4" name="円/楕円 153"/>
          <p:cNvSpPr/>
          <p:nvPr/>
        </p:nvSpPr>
        <p:spPr>
          <a:xfrm>
            <a:off x="1350793"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6" name="円/楕円 155"/>
          <p:cNvSpPr/>
          <p:nvPr/>
        </p:nvSpPr>
        <p:spPr>
          <a:xfrm>
            <a:off x="1975944" y="460070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7" name="円/楕円 156"/>
          <p:cNvSpPr/>
          <p:nvPr/>
        </p:nvSpPr>
        <p:spPr>
          <a:xfrm>
            <a:off x="1975944"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8" name="円/楕円 157"/>
          <p:cNvSpPr/>
          <p:nvPr/>
        </p:nvSpPr>
        <p:spPr>
          <a:xfrm>
            <a:off x="1975944" y="567061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9" name="円/楕円 158"/>
          <p:cNvSpPr/>
          <p:nvPr/>
        </p:nvSpPr>
        <p:spPr>
          <a:xfrm>
            <a:off x="135079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0" name="円/楕円 159"/>
          <p:cNvSpPr/>
          <p:nvPr/>
        </p:nvSpPr>
        <p:spPr>
          <a:xfrm>
            <a:off x="1350793" y="351181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1" name="円/楕円 160"/>
          <p:cNvSpPr/>
          <p:nvPr/>
        </p:nvSpPr>
        <p:spPr>
          <a:xfrm>
            <a:off x="1350793" y="404676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3" name="円/楕円 162"/>
          <p:cNvSpPr/>
          <p:nvPr/>
        </p:nvSpPr>
        <p:spPr>
          <a:xfrm>
            <a:off x="1975944"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4" name="円/楕円 163"/>
          <p:cNvSpPr/>
          <p:nvPr/>
        </p:nvSpPr>
        <p:spPr>
          <a:xfrm>
            <a:off x="1975944"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3" name="円/楕円 172"/>
          <p:cNvSpPr/>
          <p:nvPr/>
        </p:nvSpPr>
        <p:spPr>
          <a:xfrm>
            <a:off x="4551392"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4" name="円/楕円 173"/>
          <p:cNvSpPr/>
          <p:nvPr/>
        </p:nvSpPr>
        <p:spPr>
          <a:xfrm>
            <a:off x="4551392"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5" name="円/楕円 174"/>
          <p:cNvSpPr/>
          <p:nvPr/>
        </p:nvSpPr>
        <p:spPr>
          <a:xfrm>
            <a:off x="4551392"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6" name="円/楕円 175"/>
          <p:cNvSpPr/>
          <p:nvPr/>
        </p:nvSpPr>
        <p:spPr>
          <a:xfrm>
            <a:off x="5176543"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8" name="円/楕円 177"/>
          <p:cNvSpPr/>
          <p:nvPr/>
        </p:nvSpPr>
        <p:spPr>
          <a:xfrm>
            <a:off x="5176543"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9" name="円/楕円 178"/>
          <p:cNvSpPr/>
          <p:nvPr/>
        </p:nvSpPr>
        <p:spPr>
          <a:xfrm>
            <a:off x="5176543"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1" name="円/楕円 180"/>
          <p:cNvSpPr/>
          <p:nvPr/>
        </p:nvSpPr>
        <p:spPr>
          <a:xfrm>
            <a:off x="4551392" y="297685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2" name="円/楕円 181"/>
          <p:cNvSpPr/>
          <p:nvPr/>
        </p:nvSpPr>
        <p:spPr>
          <a:xfrm>
            <a:off x="4551392"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3" name="円/楕円 182"/>
          <p:cNvSpPr/>
          <p:nvPr/>
        </p:nvSpPr>
        <p:spPr>
          <a:xfrm>
            <a:off x="4551392"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4" name="円/楕円 183"/>
          <p:cNvSpPr/>
          <p:nvPr/>
        </p:nvSpPr>
        <p:spPr>
          <a:xfrm>
            <a:off x="5176543"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5" name="円/楕円 184"/>
          <p:cNvSpPr/>
          <p:nvPr/>
        </p:nvSpPr>
        <p:spPr>
          <a:xfrm>
            <a:off x="5176543"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7" name="円/楕円 186"/>
          <p:cNvSpPr/>
          <p:nvPr/>
        </p:nvSpPr>
        <p:spPr>
          <a:xfrm>
            <a:off x="5176543"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8" name="円/楕円 187"/>
          <p:cNvSpPr/>
          <p:nvPr/>
        </p:nvSpPr>
        <p:spPr>
          <a:xfrm>
            <a:off x="486340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1" name="円/楕円 190"/>
          <p:cNvSpPr/>
          <p:nvPr/>
        </p:nvSpPr>
        <p:spPr>
          <a:xfrm>
            <a:off x="486340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3" name="円/楕円 192"/>
          <p:cNvSpPr/>
          <p:nvPr/>
        </p:nvSpPr>
        <p:spPr>
          <a:xfrm>
            <a:off x="486340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4" name="円/楕円 193"/>
          <p:cNvSpPr/>
          <p:nvPr/>
        </p:nvSpPr>
        <p:spPr>
          <a:xfrm>
            <a:off x="486340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7" name="円/楕円 206"/>
          <p:cNvSpPr/>
          <p:nvPr/>
        </p:nvSpPr>
        <p:spPr>
          <a:xfrm>
            <a:off x="486340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8" name="円/楕円 207"/>
          <p:cNvSpPr/>
          <p:nvPr/>
        </p:nvSpPr>
        <p:spPr>
          <a:xfrm>
            <a:off x="548583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09" name="円/楕円 208"/>
          <p:cNvSpPr/>
          <p:nvPr/>
        </p:nvSpPr>
        <p:spPr>
          <a:xfrm>
            <a:off x="548583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0" name="円/楕円 209"/>
          <p:cNvSpPr/>
          <p:nvPr/>
        </p:nvSpPr>
        <p:spPr>
          <a:xfrm>
            <a:off x="548583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1" name="円/楕円 210"/>
          <p:cNvSpPr/>
          <p:nvPr/>
        </p:nvSpPr>
        <p:spPr>
          <a:xfrm>
            <a:off x="6110982"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2" name="円/楕円 211"/>
          <p:cNvSpPr/>
          <p:nvPr/>
        </p:nvSpPr>
        <p:spPr>
          <a:xfrm>
            <a:off x="6110982"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3" name="円/楕円 212"/>
          <p:cNvSpPr/>
          <p:nvPr/>
        </p:nvSpPr>
        <p:spPr>
          <a:xfrm>
            <a:off x="6110982"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4" name="円/楕円 213"/>
          <p:cNvSpPr/>
          <p:nvPr/>
        </p:nvSpPr>
        <p:spPr>
          <a:xfrm>
            <a:off x="548583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5" name="円/楕円 214"/>
          <p:cNvSpPr/>
          <p:nvPr/>
        </p:nvSpPr>
        <p:spPr>
          <a:xfrm>
            <a:off x="548583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6" name="円/楕円 215"/>
          <p:cNvSpPr/>
          <p:nvPr/>
        </p:nvSpPr>
        <p:spPr>
          <a:xfrm>
            <a:off x="548583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7" name="円/楕円 216"/>
          <p:cNvSpPr/>
          <p:nvPr/>
        </p:nvSpPr>
        <p:spPr>
          <a:xfrm>
            <a:off x="6110982"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8" name="円/楕円 217"/>
          <p:cNvSpPr/>
          <p:nvPr/>
        </p:nvSpPr>
        <p:spPr>
          <a:xfrm>
            <a:off x="6110982"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19" name="円/楕円 218"/>
          <p:cNvSpPr/>
          <p:nvPr/>
        </p:nvSpPr>
        <p:spPr>
          <a:xfrm>
            <a:off x="6110982"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0" name="円/楕円 219"/>
          <p:cNvSpPr/>
          <p:nvPr/>
        </p:nvSpPr>
        <p:spPr>
          <a:xfrm>
            <a:off x="5797848"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1" name="円/楕円 220"/>
          <p:cNvSpPr/>
          <p:nvPr/>
        </p:nvSpPr>
        <p:spPr>
          <a:xfrm>
            <a:off x="5797848"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2" name="円/楕円 221"/>
          <p:cNvSpPr/>
          <p:nvPr/>
        </p:nvSpPr>
        <p:spPr>
          <a:xfrm>
            <a:off x="5797848"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3" name="円/楕円 222"/>
          <p:cNvSpPr/>
          <p:nvPr/>
        </p:nvSpPr>
        <p:spPr>
          <a:xfrm>
            <a:off x="5797848"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4" name="円/楕円 223"/>
          <p:cNvSpPr/>
          <p:nvPr/>
        </p:nvSpPr>
        <p:spPr>
          <a:xfrm>
            <a:off x="5797848"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25" name="円/楕円 224"/>
          <p:cNvSpPr/>
          <p:nvPr/>
        </p:nvSpPr>
        <p:spPr>
          <a:xfrm>
            <a:off x="5797848"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2" name="円/楕円 261"/>
          <p:cNvSpPr/>
          <p:nvPr/>
        </p:nvSpPr>
        <p:spPr>
          <a:xfrm>
            <a:off x="6424116" y="460070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3" name="円/楕円 262"/>
          <p:cNvSpPr/>
          <p:nvPr/>
        </p:nvSpPr>
        <p:spPr>
          <a:xfrm>
            <a:off x="6424116" y="5135662"/>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4" name="円/楕円 263"/>
          <p:cNvSpPr/>
          <p:nvPr/>
        </p:nvSpPr>
        <p:spPr>
          <a:xfrm>
            <a:off x="6424116" y="5670617"/>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5" name="円/楕円 264"/>
          <p:cNvSpPr/>
          <p:nvPr/>
        </p:nvSpPr>
        <p:spPr>
          <a:xfrm>
            <a:off x="6424116"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6" name="円/楕円 265"/>
          <p:cNvSpPr/>
          <p:nvPr/>
        </p:nvSpPr>
        <p:spPr>
          <a:xfrm>
            <a:off x="6424116" y="3511812"/>
            <a:ext cx="288000" cy="288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7" name="円/楕円 266"/>
          <p:cNvSpPr/>
          <p:nvPr/>
        </p:nvSpPr>
        <p:spPr>
          <a:xfrm>
            <a:off x="6424116" y="404676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8" name="円/楕円 267"/>
          <p:cNvSpPr/>
          <p:nvPr/>
        </p:nvSpPr>
        <p:spPr>
          <a:xfrm>
            <a:off x="4550275" y="2976857"/>
            <a:ext cx="288000" cy="2880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69" name="円/楕円 268"/>
          <p:cNvSpPr/>
          <p:nvPr/>
        </p:nvSpPr>
        <p:spPr>
          <a:xfrm>
            <a:off x="6737250"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0" name="円/楕円 269"/>
          <p:cNvSpPr/>
          <p:nvPr/>
        </p:nvSpPr>
        <p:spPr>
          <a:xfrm>
            <a:off x="6737250"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1" name="円/楕円 270"/>
          <p:cNvSpPr/>
          <p:nvPr/>
        </p:nvSpPr>
        <p:spPr>
          <a:xfrm>
            <a:off x="6737250"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2" name="円/楕円 271"/>
          <p:cNvSpPr/>
          <p:nvPr/>
        </p:nvSpPr>
        <p:spPr>
          <a:xfrm>
            <a:off x="6737250"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3" name="円/楕円 272"/>
          <p:cNvSpPr/>
          <p:nvPr/>
        </p:nvSpPr>
        <p:spPr>
          <a:xfrm>
            <a:off x="6737250"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4" name="円/楕円 273"/>
          <p:cNvSpPr/>
          <p:nvPr/>
        </p:nvSpPr>
        <p:spPr>
          <a:xfrm>
            <a:off x="6737250"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5" name="円/楕円 274"/>
          <p:cNvSpPr/>
          <p:nvPr/>
        </p:nvSpPr>
        <p:spPr>
          <a:xfrm>
            <a:off x="828555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6" name="円/楕円 275"/>
          <p:cNvSpPr/>
          <p:nvPr/>
        </p:nvSpPr>
        <p:spPr>
          <a:xfrm>
            <a:off x="828555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7" name="円/楕円 276"/>
          <p:cNvSpPr/>
          <p:nvPr/>
        </p:nvSpPr>
        <p:spPr>
          <a:xfrm>
            <a:off x="828555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8" name="円/楕円 277"/>
          <p:cNvSpPr/>
          <p:nvPr/>
        </p:nvSpPr>
        <p:spPr>
          <a:xfrm>
            <a:off x="828555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79" name="円/楕円 278"/>
          <p:cNvSpPr/>
          <p:nvPr/>
        </p:nvSpPr>
        <p:spPr>
          <a:xfrm>
            <a:off x="828555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280" name="円/楕円 279"/>
          <p:cNvSpPr/>
          <p:nvPr/>
        </p:nvSpPr>
        <p:spPr>
          <a:xfrm>
            <a:off x="828555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21" name="直線コネクタ 20"/>
          <p:cNvCxnSpPr>
            <a:stCxn id="60" idx="4"/>
            <a:endCxn id="61" idx="0"/>
          </p:cNvCxnSpPr>
          <p:nvPr/>
        </p:nvCxnSpPr>
        <p:spPr>
          <a:xfrm>
            <a:off x="56035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2" name="直線コネクタ 281"/>
          <p:cNvCxnSpPr/>
          <p:nvPr/>
        </p:nvCxnSpPr>
        <p:spPr>
          <a:xfrm>
            <a:off x="560354" y="379981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3" name="直線コネクタ 282"/>
          <p:cNvCxnSpPr>
            <a:stCxn id="62" idx="4"/>
            <a:endCxn id="5" idx="0"/>
          </p:cNvCxnSpPr>
          <p:nvPr/>
        </p:nvCxnSpPr>
        <p:spPr>
          <a:xfrm>
            <a:off x="56035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4" name="直線コネクタ 283"/>
          <p:cNvCxnSpPr/>
          <p:nvPr/>
        </p:nvCxnSpPr>
        <p:spPr>
          <a:xfrm>
            <a:off x="560354" y="488870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5" name="直線コネクタ 284"/>
          <p:cNvCxnSpPr/>
          <p:nvPr/>
        </p:nvCxnSpPr>
        <p:spPr>
          <a:xfrm>
            <a:off x="56035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6" name="直線コネクタ 285"/>
          <p:cNvCxnSpPr>
            <a:stCxn id="63" idx="4"/>
            <a:endCxn id="64" idx="0"/>
          </p:cNvCxnSpPr>
          <p:nvPr/>
        </p:nvCxnSpPr>
        <p:spPr>
          <a:xfrm>
            <a:off x="1185505"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8" name="直線コネクタ 287"/>
          <p:cNvCxnSpPr/>
          <p:nvPr/>
        </p:nvCxnSpPr>
        <p:spPr>
          <a:xfrm>
            <a:off x="1185505"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9" name="直線コネクタ 288"/>
          <p:cNvCxnSpPr>
            <a:stCxn id="169" idx="4"/>
            <a:endCxn id="170" idx="0"/>
          </p:cNvCxnSpPr>
          <p:nvPr/>
        </p:nvCxnSpPr>
        <p:spPr>
          <a:xfrm>
            <a:off x="180681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2" name="直線コネクタ 291"/>
          <p:cNvCxnSpPr/>
          <p:nvPr/>
        </p:nvCxnSpPr>
        <p:spPr>
          <a:xfrm>
            <a:off x="871790" y="3252036"/>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3" name="直線コネクタ 292"/>
          <p:cNvCxnSpPr/>
          <p:nvPr/>
        </p:nvCxnSpPr>
        <p:spPr>
          <a:xfrm>
            <a:off x="1489570"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4" name="直線コネクタ 293"/>
          <p:cNvCxnSpPr/>
          <p:nvPr/>
        </p:nvCxnSpPr>
        <p:spPr>
          <a:xfrm>
            <a:off x="211472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5" name="直線コネクタ 294"/>
          <p:cNvCxnSpPr/>
          <p:nvPr/>
        </p:nvCxnSpPr>
        <p:spPr>
          <a:xfrm>
            <a:off x="871998"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6" name="直線コネクタ 295"/>
          <p:cNvCxnSpPr/>
          <p:nvPr/>
        </p:nvCxnSpPr>
        <p:spPr>
          <a:xfrm>
            <a:off x="1489570"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7" name="直線コネクタ 296"/>
          <p:cNvCxnSpPr/>
          <p:nvPr/>
        </p:nvCxnSpPr>
        <p:spPr>
          <a:xfrm>
            <a:off x="181250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8" name="直線コネクタ 297"/>
          <p:cNvCxnSpPr/>
          <p:nvPr/>
        </p:nvCxnSpPr>
        <p:spPr>
          <a:xfrm>
            <a:off x="211472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9" name="直線コネクタ 298"/>
          <p:cNvCxnSpPr/>
          <p:nvPr/>
        </p:nvCxnSpPr>
        <p:spPr>
          <a:xfrm>
            <a:off x="117638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0" name="直線コネクタ 299"/>
          <p:cNvCxnSpPr/>
          <p:nvPr/>
        </p:nvCxnSpPr>
        <p:spPr>
          <a:xfrm>
            <a:off x="871998"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1" name="直線コネクタ 300"/>
          <p:cNvCxnSpPr/>
          <p:nvPr/>
        </p:nvCxnSpPr>
        <p:spPr>
          <a:xfrm>
            <a:off x="1489570"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2" name="直線コネクタ 301"/>
          <p:cNvCxnSpPr/>
          <p:nvPr/>
        </p:nvCxnSpPr>
        <p:spPr>
          <a:xfrm>
            <a:off x="180317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3" name="直線コネクタ 302"/>
          <p:cNvCxnSpPr/>
          <p:nvPr/>
        </p:nvCxnSpPr>
        <p:spPr>
          <a:xfrm>
            <a:off x="211472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2" name="円/楕円 311"/>
          <p:cNvSpPr/>
          <p:nvPr/>
        </p:nvSpPr>
        <p:spPr>
          <a:xfrm>
            <a:off x="229664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3" name="円/楕円 312"/>
          <p:cNvSpPr/>
          <p:nvPr/>
        </p:nvSpPr>
        <p:spPr>
          <a:xfrm>
            <a:off x="229664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4" name="円/楕円 313"/>
          <p:cNvSpPr/>
          <p:nvPr/>
        </p:nvSpPr>
        <p:spPr>
          <a:xfrm>
            <a:off x="229664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5" name="円/楕円 314"/>
          <p:cNvSpPr/>
          <p:nvPr/>
        </p:nvSpPr>
        <p:spPr>
          <a:xfrm>
            <a:off x="229664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6" name="円/楕円 315"/>
          <p:cNvSpPr/>
          <p:nvPr/>
        </p:nvSpPr>
        <p:spPr>
          <a:xfrm>
            <a:off x="229664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7" name="円/楕円 316"/>
          <p:cNvSpPr/>
          <p:nvPr/>
        </p:nvSpPr>
        <p:spPr>
          <a:xfrm>
            <a:off x="229664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8" name="円/楕円 317"/>
          <p:cNvSpPr/>
          <p:nvPr/>
        </p:nvSpPr>
        <p:spPr>
          <a:xfrm>
            <a:off x="423714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19" name="円/楕円 318"/>
          <p:cNvSpPr/>
          <p:nvPr/>
        </p:nvSpPr>
        <p:spPr>
          <a:xfrm>
            <a:off x="423714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0" name="円/楕円 319"/>
          <p:cNvSpPr/>
          <p:nvPr/>
        </p:nvSpPr>
        <p:spPr>
          <a:xfrm>
            <a:off x="423714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1" name="円/楕円 320"/>
          <p:cNvSpPr/>
          <p:nvPr/>
        </p:nvSpPr>
        <p:spPr>
          <a:xfrm>
            <a:off x="423714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2" name="円/楕円 321"/>
          <p:cNvSpPr/>
          <p:nvPr/>
        </p:nvSpPr>
        <p:spPr>
          <a:xfrm>
            <a:off x="423714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23" name="円/楕円 322"/>
          <p:cNvSpPr/>
          <p:nvPr/>
        </p:nvSpPr>
        <p:spPr>
          <a:xfrm>
            <a:off x="423714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38" name="直線コネクタ 37"/>
          <p:cNvCxnSpPr>
            <a:stCxn id="321" idx="4"/>
            <a:endCxn id="322" idx="0"/>
          </p:cNvCxnSpPr>
          <p:nvPr/>
        </p:nvCxnSpPr>
        <p:spPr>
          <a:xfrm>
            <a:off x="438114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4" name="直線コネクタ 323"/>
          <p:cNvCxnSpPr/>
          <p:nvPr/>
        </p:nvCxnSpPr>
        <p:spPr>
          <a:xfrm>
            <a:off x="499696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5" name="直線コネクタ 324"/>
          <p:cNvCxnSpPr/>
          <p:nvPr/>
        </p:nvCxnSpPr>
        <p:spPr>
          <a:xfrm>
            <a:off x="562211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6" name="直線コネクタ 325"/>
          <p:cNvCxnSpPr/>
          <p:nvPr/>
        </p:nvCxnSpPr>
        <p:spPr>
          <a:xfrm>
            <a:off x="624726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323" idx="4"/>
            <a:endCxn id="318" idx="0"/>
          </p:cNvCxnSpPr>
          <p:nvPr/>
        </p:nvCxnSpPr>
        <p:spPr>
          <a:xfrm>
            <a:off x="438114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8" name="直線コネクタ 327"/>
          <p:cNvCxnSpPr/>
          <p:nvPr/>
        </p:nvCxnSpPr>
        <p:spPr>
          <a:xfrm>
            <a:off x="4996962"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9" name="直線コネクタ 328"/>
          <p:cNvCxnSpPr/>
          <p:nvPr/>
        </p:nvCxnSpPr>
        <p:spPr>
          <a:xfrm>
            <a:off x="562211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0" name="直線コネクタ 329"/>
          <p:cNvCxnSpPr/>
          <p:nvPr/>
        </p:nvCxnSpPr>
        <p:spPr>
          <a:xfrm>
            <a:off x="624726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7" name="直線コネクタ 46"/>
          <p:cNvCxnSpPr>
            <a:stCxn id="319" idx="4"/>
            <a:endCxn id="320" idx="0"/>
          </p:cNvCxnSpPr>
          <p:nvPr/>
        </p:nvCxnSpPr>
        <p:spPr>
          <a:xfrm>
            <a:off x="438114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4" name="直線コネクタ 333"/>
          <p:cNvCxnSpPr/>
          <p:nvPr/>
        </p:nvCxnSpPr>
        <p:spPr>
          <a:xfrm>
            <a:off x="4996962"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5" name="直線コネクタ 334"/>
          <p:cNvCxnSpPr/>
          <p:nvPr/>
        </p:nvCxnSpPr>
        <p:spPr>
          <a:xfrm>
            <a:off x="561912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6" name="直線コネクタ 335"/>
          <p:cNvCxnSpPr/>
          <p:nvPr/>
        </p:nvCxnSpPr>
        <p:spPr>
          <a:xfrm>
            <a:off x="624726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p:nvPr/>
        </p:nvCxnSpPr>
        <p:spPr>
          <a:xfrm flipH="1">
            <a:off x="808674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a:off x="808674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H="1">
            <a:off x="8086740" y="420381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a:off x="808674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H="1">
            <a:off x="808674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a:off x="808674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a:off x="7025250"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H="1">
            <a:off x="7025250" y="5271823"/>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a:off x="7025250" y="473816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0" name="直線コネクタ 359"/>
          <p:cNvCxnSpPr/>
          <p:nvPr/>
        </p:nvCxnSpPr>
        <p:spPr>
          <a:xfrm flipH="1">
            <a:off x="7025250"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1" name="直線コネクタ 360"/>
          <p:cNvCxnSpPr/>
          <p:nvPr/>
        </p:nvCxnSpPr>
        <p:spPr>
          <a:xfrm flipH="1">
            <a:off x="7025250"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62" name="直線コネクタ 361"/>
          <p:cNvCxnSpPr/>
          <p:nvPr/>
        </p:nvCxnSpPr>
        <p:spPr>
          <a:xfrm flipH="1">
            <a:off x="7025250"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80" name="直線コネクタ 379"/>
          <p:cNvCxnSpPr>
            <a:stCxn id="321" idx="2"/>
          </p:cNvCxnSpPr>
          <p:nvPr/>
        </p:nvCxnSpPr>
        <p:spPr>
          <a:xfrm flipH="1">
            <a:off x="4050903" y="3120857"/>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2" name="円/楕円 391"/>
          <p:cNvSpPr/>
          <p:nvPr/>
        </p:nvSpPr>
        <p:spPr>
          <a:xfrm>
            <a:off x="3164135"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3" name="円/楕円 392"/>
          <p:cNvSpPr/>
          <p:nvPr/>
        </p:nvSpPr>
        <p:spPr>
          <a:xfrm>
            <a:off x="3342333"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4" name="円/楕円 393"/>
          <p:cNvSpPr/>
          <p:nvPr/>
        </p:nvSpPr>
        <p:spPr>
          <a:xfrm>
            <a:off x="3520531"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5" name="円/楕円 394"/>
          <p:cNvSpPr/>
          <p:nvPr/>
        </p:nvSpPr>
        <p:spPr>
          <a:xfrm>
            <a:off x="3164135"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6" name="円/楕円 395"/>
          <p:cNvSpPr/>
          <p:nvPr/>
        </p:nvSpPr>
        <p:spPr>
          <a:xfrm>
            <a:off x="3342333"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7" name="円/楕円 396"/>
          <p:cNvSpPr/>
          <p:nvPr/>
        </p:nvSpPr>
        <p:spPr>
          <a:xfrm>
            <a:off x="3520531"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8" name="円/楕円 397"/>
          <p:cNvSpPr/>
          <p:nvPr/>
        </p:nvSpPr>
        <p:spPr>
          <a:xfrm>
            <a:off x="3164135"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399" name="円/楕円 398"/>
          <p:cNvSpPr/>
          <p:nvPr/>
        </p:nvSpPr>
        <p:spPr>
          <a:xfrm>
            <a:off x="3342333"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0" name="円/楕円 399"/>
          <p:cNvSpPr/>
          <p:nvPr/>
        </p:nvSpPr>
        <p:spPr>
          <a:xfrm>
            <a:off x="3520531"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1" name="円/楕円 400"/>
          <p:cNvSpPr/>
          <p:nvPr/>
        </p:nvSpPr>
        <p:spPr>
          <a:xfrm>
            <a:off x="3164135"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2" name="円/楕円 401"/>
          <p:cNvSpPr/>
          <p:nvPr/>
        </p:nvSpPr>
        <p:spPr>
          <a:xfrm>
            <a:off x="3342333"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3" name="円/楕円 402"/>
          <p:cNvSpPr/>
          <p:nvPr/>
        </p:nvSpPr>
        <p:spPr>
          <a:xfrm>
            <a:off x="3520531"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4" name="円/楕円 403"/>
          <p:cNvSpPr/>
          <p:nvPr/>
        </p:nvSpPr>
        <p:spPr>
          <a:xfrm>
            <a:off x="3164135"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5" name="円/楕円 404"/>
          <p:cNvSpPr/>
          <p:nvPr/>
        </p:nvSpPr>
        <p:spPr>
          <a:xfrm>
            <a:off x="3342333"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6" name="円/楕円 405"/>
          <p:cNvSpPr/>
          <p:nvPr/>
        </p:nvSpPr>
        <p:spPr>
          <a:xfrm>
            <a:off x="3520531"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7" name="円/楕円 406"/>
          <p:cNvSpPr/>
          <p:nvPr/>
        </p:nvSpPr>
        <p:spPr>
          <a:xfrm>
            <a:off x="3164135"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8" name="円/楕円 407"/>
          <p:cNvSpPr/>
          <p:nvPr/>
        </p:nvSpPr>
        <p:spPr>
          <a:xfrm>
            <a:off x="3342333"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409" name="円/楕円 408"/>
          <p:cNvSpPr/>
          <p:nvPr/>
        </p:nvSpPr>
        <p:spPr>
          <a:xfrm>
            <a:off x="3520531"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cxnSp>
        <p:nvCxnSpPr>
          <p:cNvPr id="412" name="直線コネクタ 411"/>
          <p:cNvCxnSpPr/>
          <p:nvPr/>
        </p:nvCxnSpPr>
        <p:spPr>
          <a:xfrm flipH="1">
            <a:off x="4050903" y="3646481"/>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3" name="直線コネクタ 412"/>
          <p:cNvCxnSpPr/>
          <p:nvPr/>
        </p:nvCxnSpPr>
        <p:spPr>
          <a:xfrm flipH="1">
            <a:off x="4050903" y="418515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4" name="直線コネクタ 413"/>
          <p:cNvCxnSpPr/>
          <p:nvPr/>
        </p:nvCxnSpPr>
        <p:spPr>
          <a:xfrm flipH="1">
            <a:off x="4050903" y="4738162"/>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5" name="直線コネクタ 414"/>
          <p:cNvCxnSpPr/>
          <p:nvPr/>
        </p:nvCxnSpPr>
        <p:spPr>
          <a:xfrm flipH="1">
            <a:off x="4050903" y="5269319"/>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6" name="直線コネクタ 415"/>
          <p:cNvCxnSpPr/>
          <p:nvPr/>
        </p:nvCxnSpPr>
        <p:spPr>
          <a:xfrm flipH="1">
            <a:off x="4050903" y="5819825"/>
            <a:ext cx="186238"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7" name="直線コネクタ 416"/>
          <p:cNvCxnSpPr/>
          <p:nvPr/>
        </p:nvCxnSpPr>
        <p:spPr>
          <a:xfrm flipH="1">
            <a:off x="2584649" y="312085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9" name="直線コネクタ 418"/>
          <p:cNvCxnSpPr/>
          <p:nvPr/>
        </p:nvCxnSpPr>
        <p:spPr>
          <a:xfrm flipH="1">
            <a:off x="2584649" y="3646481"/>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0" name="直線コネクタ 419"/>
          <p:cNvCxnSpPr/>
          <p:nvPr/>
        </p:nvCxnSpPr>
        <p:spPr>
          <a:xfrm flipH="1">
            <a:off x="2584649" y="4185152"/>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1" name="直線コネクタ 420"/>
          <p:cNvCxnSpPr/>
          <p:nvPr/>
        </p:nvCxnSpPr>
        <p:spPr>
          <a:xfrm flipH="1">
            <a:off x="2584649" y="4742484"/>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2" name="直線コネクタ 421"/>
          <p:cNvCxnSpPr/>
          <p:nvPr/>
        </p:nvCxnSpPr>
        <p:spPr>
          <a:xfrm flipH="1">
            <a:off x="2584649" y="5271137"/>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3" name="直線コネクタ 422"/>
          <p:cNvCxnSpPr/>
          <p:nvPr/>
        </p:nvCxnSpPr>
        <p:spPr>
          <a:xfrm flipH="1">
            <a:off x="2584649" y="5819825"/>
            <a:ext cx="180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1" name="直線コネクタ 430"/>
          <p:cNvCxnSpPr>
            <a:stCxn id="315" idx="4"/>
            <a:endCxn id="316" idx="0"/>
          </p:cNvCxnSpPr>
          <p:nvPr/>
        </p:nvCxnSpPr>
        <p:spPr>
          <a:xfrm>
            <a:off x="244064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3" name="直線コネクタ 432"/>
          <p:cNvCxnSpPr>
            <a:stCxn id="317" idx="4"/>
            <a:endCxn id="312" idx="0"/>
          </p:cNvCxnSpPr>
          <p:nvPr/>
        </p:nvCxnSpPr>
        <p:spPr>
          <a:xfrm>
            <a:off x="244064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4" name="直線コネクタ 433"/>
          <p:cNvCxnSpPr/>
          <p:nvPr/>
        </p:nvCxnSpPr>
        <p:spPr>
          <a:xfrm>
            <a:off x="244064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8" name="直線コネクタ 447"/>
          <p:cNvCxnSpPr/>
          <p:nvPr/>
        </p:nvCxnSpPr>
        <p:spPr>
          <a:xfrm>
            <a:off x="4698381"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9" name="直線コネクタ 448"/>
          <p:cNvCxnSpPr/>
          <p:nvPr/>
        </p:nvCxnSpPr>
        <p:spPr>
          <a:xfrm>
            <a:off x="5323532"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2" name="直線コネクタ 451"/>
          <p:cNvCxnSpPr/>
          <p:nvPr/>
        </p:nvCxnSpPr>
        <p:spPr>
          <a:xfrm>
            <a:off x="5939353"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3" name="直線コネクタ 452"/>
          <p:cNvCxnSpPr/>
          <p:nvPr/>
        </p:nvCxnSpPr>
        <p:spPr>
          <a:xfrm>
            <a:off x="6564504"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4" name="直線コネクタ 453"/>
          <p:cNvCxnSpPr/>
          <p:nvPr/>
        </p:nvCxnSpPr>
        <p:spPr>
          <a:xfrm>
            <a:off x="4698381"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5" name="直線コネクタ 454"/>
          <p:cNvCxnSpPr/>
          <p:nvPr/>
        </p:nvCxnSpPr>
        <p:spPr>
          <a:xfrm>
            <a:off x="532054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6" name="直線コネクタ 455"/>
          <p:cNvCxnSpPr/>
          <p:nvPr/>
        </p:nvCxnSpPr>
        <p:spPr>
          <a:xfrm>
            <a:off x="5939353"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7" name="直線コネクタ 456"/>
          <p:cNvCxnSpPr/>
          <p:nvPr/>
        </p:nvCxnSpPr>
        <p:spPr>
          <a:xfrm>
            <a:off x="6564504"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8" name="直線コネクタ 457"/>
          <p:cNvCxnSpPr/>
          <p:nvPr/>
        </p:nvCxnSpPr>
        <p:spPr>
          <a:xfrm>
            <a:off x="4698381"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9" name="直線コネクタ 458"/>
          <p:cNvCxnSpPr/>
          <p:nvPr/>
        </p:nvCxnSpPr>
        <p:spPr>
          <a:xfrm>
            <a:off x="531755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0" name="直線コネクタ 459"/>
          <p:cNvCxnSpPr/>
          <p:nvPr/>
        </p:nvCxnSpPr>
        <p:spPr>
          <a:xfrm>
            <a:off x="5939353"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1" name="直線コネクタ 460"/>
          <p:cNvCxnSpPr/>
          <p:nvPr/>
        </p:nvCxnSpPr>
        <p:spPr>
          <a:xfrm>
            <a:off x="6564504"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3" name="左中かっこ 462"/>
          <p:cNvSpPr/>
          <p:nvPr/>
        </p:nvSpPr>
        <p:spPr>
          <a:xfrm rot="16200000">
            <a:off x="3299739" y="5051310"/>
            <a:ext cx="234727" cy="221607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4" name="テキスト ボックス 463"/>
              <p:cNvSpPr txBox="1"/>
              <p:nvPr/>
            </p:nvSpPr>
            <p:spPr>
              <a:xfrm>
                <a:off x="2840662"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32</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4" name="テキスト ボックス 463"/>
              <p:cNvSpPr txBox="1">
                <a:spLocks noRot="1" noChangeAspect="1" noMove="1" noResize="1" noEditPoints="1" noAdjustHandles="1" noChangeArrowheads="1" noChangeShapeType="1" noTextEdit="1"/>
              </p:cNvSpPr>
              <p:nvPr/>
            </p:nvSpPr>
            <p:spPr>
              <a:xfrm>
                <a:off x="2840662" y="6239814"/>
                <a:ext cx="1152880" cy="584775"/>
              </a:xfrm>
              <a:prstGeom prst="rect">
                <a:avLst/>
              </a:prstGeom>
              <a:blipFill rotWithShape="0">
                <a:blip r:embed="rId4"/>
                <a:stretch>
                  <a:fillRect/>
                </a:stretch>
              </a:blipFill>
            </p:spPr>
            <p:txBody>
              <a:bodyPr/>
              <a:lstStyle/>
              <a:p>
                <a:r>
                  <a:rPr lang="ja-JP" altLang="en-US">
                    <a:noFill/>
                  </a:rPr>
                  <a:t> </a:t>
                </a:r>
              </a:p>
            </p:txBody>
          </p:sp>
        </mc:Fallback>
      </mc:AlternateContent>
      <p:sp>
        <p:nvSpPr>
          <p:cNvPr id="466" name="左中かっこ 465"/>
          <p:cNvSpPr/>
          <p:nvPr/>
        </p:nvSpPr>
        <p:spPr>
          <a:xfrm rot="16200000">
            <a:off x="7538040" y="5241197"/>
            <a:ext cx="234727" cy="1836304"/>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7" name="テキスト ボックス 466"/>
              <p:cNvSpPr txBox="1"/>
              <p:nvPr/>
            </p:nvSpPr>
            <p:spPr>
              <a:xfrm>
                <a:off x="7103931" y="6239814"/>
                <a:ext cx="1152880"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3</m:t>
                      </m:r>
                      <m:r>
                        <a:rPr kumimoji="1" lang="en-US" altLang="ja-JP" sz="3200" b="0" i="1" dirty="0" smtClean="0">
                          <a:latin typeface="Cambria Math" panose="02040503050406030204" pitchFamily="18" charset="0"/>
                        </a:rPr>
                        <m:t>0</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467" name="テキスト ボックス 466"/>
              <p:cNvSpPr txBox="1">
                <a:spLocks noRot="1" noChangeAspect="1" noMove="1" noResize="1" noEditPoints="1" noAdjustHandles="1" noChangeArrowheads="1" noChangeShapeType="1" noTextEdit="1"/>
              </p:cNvSpPr>
              <p:nvPr/>
            </p:nvSpPr>
            <p:spPr>
              <a:xfrm>
                <a:off x="7103931" y="6239814"/>
                <a:ext cx="1152880" cy="584775"/>
              </a:xfrm>
              <a:prstGeom prst="rect">
                <a:avLst/>
              </a:prstGeom>
              <a:blipFill rotWithShape="0">
                <a:blip r:embed="rId5"/>
                <a:stretch>
                  <a:fillRect/>
                </a:stretch>
              </a:blipFill>
            </p:spPr>
            <p:txBody>
              <a:bodyPr/>
              <a:lstStyle/>
              <a:p>
                <a:r>
                  <a:rPr lang="ja-JP" altLang="en-US">
                    <a:noFill/>
                  </a:rPr>
                  <a:t> </a:t>
                </a:r>
              </a:p>
            </p:txBody>
          </p:sp>
        </mc:Fallback>
      </mc:AlternateContent>
      <p:cxnSp>
        <p:nvCxnSpPr>
          <p:cNvPr id="468" name="直線コネクタ 467"/>
          <p:cNvCxnSpPr>
            <a:stCxn id="472" idx="4"/>
            <a:endCxn id="471" idx="0"/>
          </p:cNvCxnSpPr>
          <p:nvPr/>
        </p:nvCxnSpPr>
        <p:spPr>
          <a:xfrm>
            <a:off x="8112811" y="3264857"/>
            <a:ext cx="0" cy="240576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69" name="円/楕円 468"/>
          <p:cNvSpPr/>
          <p:nvPr/>
        </p:nvSpPr>
        <p:spPr>
          <a:xfrm>
            <a:off x="7968811"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0" name="円/楕円 469"/>
          <p:cNvSpPr/>
          <p:nvPr/>
        </p:nvSpPr>
        <p:spPr>
          <a:xfrm>
            <a:off x="7968811"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1" name="円/楕円 470"/>
          <p:cNvSpPr/>
          <p:nvPr/>
        </p:nvSpPr>
        <p:spPr>
          <a:xfrm>
            <a:off x="7968811"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2" name="円/楕円 471"/>
          <p:cNvSpPr/>
          <p:nvPr/>
        </p:nvSpPr>
        <p:spPr>
          <a:xfrm>
            <a:off x="7968811"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3" name="円/楕円 472"/>
          <p:cNvSpPr/>
          <p:nvPr/>
        </p:nvSpPr>
        <p:spPr>
          <a:xfrm>
            <a:off x="7968811"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74" name="円/楕円 473"/>
          <p:cNvSpPr/>
          <p:nvPr/>
        </p:nvSpPr>
        <p:spPr>
          <a:xfrm>
            <a:off x="7968811"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0" name="円/楕円 499"/>
          <p:cNvSpPr/>
          <p:nvPr/>
        </p:nvSpPr>
        <p:spPr>
          <a:xfrm>
            <a:off x="705747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1" name="円/楕円 500"/>
          <p:cNvSpPr/>
          <p:nvPr/>
        </p:nvSpPr>
        <p:spPr>
          <a:xfrm>
            <a:off x="705747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3" name="円/楕円 502"/>
          <p:cNvSpPr/>
          <p:nvPr/>
        </p:nvSpPr>
        <p:spPr>
          <a:xfrm>
            <a:off x="705747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2" name="円/楕円 501"/>
          <p:cNvSpPr/>
          <p:nvPr/>
        </p:nvSpPr>
        <p:spPr>
          <a:xfrm>
            <a:off x="705747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4" name="円/楕円 503"/>
          <p:cNvSpPr/>
          <p:nvPr/>
        </p:nvSpPr>
        <p:spPr>
          <a:xfrm>
            <a:off x="705747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05" name="円/楕円 504"/>
          <p:cNvSpPr/>
          <p:nvPr/>
        </p:nvSpPr>
        <p:spPr>
          <a:xfrm>
            <a:off x="705747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13" name="直線コネクタ 512"/>
          <p:cNvCxnSpPr>
            <a:stCxn id="472" idx="6"/>
            <a:endCxn id="278" idx="2"/>
          </p:cNvCxnSpPr>
          <p:nvPr/>
        </p:nvCxnSpPr>
        <p:spPr>
          <a:xfrm>
            <a:off x="8256811" y="312085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6" name="直線コネクタ 515"/>
          <p:cNvCxnSpPr>
            <a:stCxn id="473" idx="6"/>
            <a:endCxn id="279" idx="2"/>
          </p:cNvCxnSpPr>
          <p:nvPr/>
        </p:nvCxnSpPr>
        <p:spPr>
          <a:xfrm>
            <a:off x="8256811" y="365581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9" name="直線コネクタ 518"/>
          <p:cNvCxnSpPr>
            <a:stCxn id="474" idx="6"/>
            <a:endCxn id="280" idx="2"/>
          </p:cNvCxnSpPr>
          <p:nvPr/>
        </p:nvCxnSpPr>
        <p:spPr>
          <a:xfrm>
            <a:off x="8256811" y="419076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2" name="直線コネクタ 521"/>
          <p:cNvCxnSpPr>
            <a:stCxn id="469" idx="6"/>
            <a:endCxn id="275" idx="2"/>
          </p:cNvCxnSpPr>
          <p:nvPr/>
        </p:nvCxnSpPr>
        <p:spPr>
          <a:xfrm>
            <a:off x="8256811" y="474470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6" name="直線コネクタ 525"/>
          <p:cNvCxnSpPr>
            <a:stCxn id="470" idx="6"/>
            <a:endCxn id="276" idx="2"/>
          </p:cNvCxnSpPr>
          <p:nvPr/>
        </p:nvCxnSpPr>
        <p:spPr>
          <a:xfrm>
            <a:off x="8256811" y="5279662"/>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9" name="直線コネクタ 528"/>
          <p:cNvCxnSpPr>
            <a:stCxn id="471" idx="6"/>
            <a:endCxn id="277" idx="2"/>
          </p:cNvCxnSpPr>
          <p:nvPr/>
        </p:nvCxnSpPr>
        <p:spPr>
          <a:xfrm>
            <a:off x="8256811" y="5814617"/>
            <a:ext cx="28745"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32" name="円/楕円 531"/>
          <p:cNvSpPr/>
          <p:nvPr/>
        </p:nvSpPr>
        <p:spPr>
          <a:xfrm>
            <a:off x="3920396"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3" name="円/楕円 532"/>
          <p:cNvSpPr/>
          <p:nvPr/>
        </p:nvSpPr>
        <p:spPr>
          <a:xfrm>
            <a:off x="3920396"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4" name="円/楕円 533"/>
          <p:cNvSpPr/>
          <p:nvPr/>
        </p:nvSpPr>
        <p:spPr>
          <a:xfrm>
            <a:off x="3920396"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5" name="円/楕円 534"/>
          <p:cNvSpPr/>
          <p:nvPr/>
        </p:nvSpPr>
        <p:spPr>
          <a:xfrm>
            <a:off x="3920396"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6" name="円/楕円 535"/>
          <p:cNvSpPr/>
          <p:nvPr/>
        </p:nvSpPr>
        <p:spPr>
          <a:xfrm>
            <a:off x="3920396"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37" name="円/楕円 536"/>
          <p:cNvSpPr/>
          <p:nvPr/>
        </p:nvSpPr>
        <p:spPr>
          <a:xfrm>
            <a:off x="3920396"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38" name="直線コネクタ 537"/>
          <p:cNvCxnSpPr>
            <a:stCxn id="535" idx="4"/>
            <a:endCxn id="536" idx="0"/>
          </p:cNvCxnSpPr>
          <p:nvPr/>
        </p:nvCxnSpPr>
        <p:spPr>
          <a:xfrm>
            <a:off x="4064396"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9" name="直線コネクタ 538"/>
          <p:cNvCxnSpPr>
            <a:stCxn id="537" idx="4"/>
            <a:endCxn id="532" idx="0"/>
          </p:cNvCxnSpPr>
          <p:nvPr/>
        </p:nvCxnSpPr>
        <p:spPr>
          <a:xfrm>
            <a:off x="4064396"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0" name="直線コネクタ 539"/>
          <p:cNvCxnSpPr>
            <a:stCxn id="533" idx="4"/>
            <a:endCxn id="534" idx="0"/>
          </p:cNvCxnSpPr>
          <p:nvPr/>
        </p:nvCxnSpPr>
        <p:spPr>
          <a:xfrm>
            <a:off x="4064396"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1" name="円/楕円 540"/>
          <p:cNvSpPr/>
          <p:nvPr/>
        </p:nvSpPr>
        <p:spPr>
          <a:xfrm>
            <a:off x="2615229" y="460070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2" name="円/楕円 541"/>
          <p:cNvSpPr/>
          <p:nvPr/>
        </p:nvSpPr>
        <p:spPr>
          <a:xfrm>
            <a:off x="2615229" y="513566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3" name="円/楕円 542"/>
          <p:cNvSpPr/>
          <p:nvPr/>
        </p:nvSpPr>
        <p:spPr>
          <a:xfrm>
            <a:off x="2615229" y="567061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4" name="円/楕円 543"/>
          <p:cNvSpPr/>
          <p:nvPr/>
        </p:nvSpPr>
        <p:spPr>
          <a:xfrm>
            <a:off x="2615229" y="297685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5" name="円/楕円 544"/>
          <p:cNvSpPr/>
          <p:nvPr/>
        </p:nvSpPr>
        <p:spPr>
          <a:xfrm>
            <a:off x="2615229" y="3511812"/>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46" name="円/楕円 545"/>
          <p:cNvSpPr/>
          <p:nvPr/>
        </p:nvSpPr>
        <p:spPr>
          <a:xfrm>
            <a:off x="2615229" y="4046767"/>
            <a:ext cx="288000" cy="288000"/>
          </a:xfrm>
          <a:prstGeom prst="ellipse">
            <a:avLst/>
          </a:prstGeom>
          <a:solidFill>
            <a:srgbClr val="0070C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cxnSp>
        <p:nvCxnSpPr>
          <p:cNvPr id="547" name="直線コネクタ 546"/>
          <p:cNvCxnSpPr>
            <a:stCxn id="544" idx="4"/>
            <a:endCxn id="545" idx="0"/>
          </p:cNvCxnSpPr>
          <p:nvPr/>
        </p:nvCxnSpPr>
        <p:spPr>
          <a:xfrm>
            <a:off x="2759229" y="3264857"/>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8" name="直線コネクタ 547"/>
          <p:cNvCxnSpPr>
            <a:stCxn id="546" idx="4"/>
            <a:endCxn id="541" idx="0"/>
          </p:cNvCxnSpPr>
          <p:nvPr/>
        </p:nvCxnSpPr>
        <p:spPr>
          <a:xfrm>
            <a:off x="2759229" y="4334767"/>
            <a:ext cx="0" cy="2659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49" name="直線コネクタ 548"/>
          <p:cNvCxnSpPr/>
          <p:nvPr/>
        </p:nvCxnSpPr>
        <p:spPr>
          <a:xfrm>
            <a:off x="2759229" y="5423662"/>
            <a:ext cx="0" cy="24695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70" name="円/楕円 169"/>
          <p:cNvSpPr/>
          <p:nvPr/>
        </p:nvSpPr>
        <p:spPr>
          <a:xfrm>
            <a:off x="1662810" y="351181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2" name="円/楕円 171"/>
          <p:cNvSpPr/>
          <p:nvPr/>
        </p:nvSpPr>
        <p:spPr>
          <a:xfrm>
            <a:off x="1662810" y="404676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5" name="円/楕円 164"/>
          <p:cNvSpPr/>
          <p:nvPr/>
        </p:nvSpPr>
        <p:spPr>
          <a:xfrm>
            <a:off x="1662810" y="460070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6" name="円/楕円 165"/>
          <p:cNvSpPr/>
          <p:nvPr/>
        </p:nvSpPr>
        <p:spPr>
          <a:xfrm>
            <a:off x="1662810" y="5135662"/>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8" name="円/楕円 167"/>
          <p:cNvSpPr/>
          <p:nvPr/>
        </p:nvSpPr>
        <p:spPr>
          <a:xfrm>
            <a:off x="1662810" y="5670617"/>
            <a:ext cx="288000" cy="28800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556" name="円/楕円 555"/>
          <p:cNvSpPr/>
          <p:nvPr/>
        </p:nvSpPr>
        <p:spPr>
          <a:xfrm>
            <a:off x="7426146"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7" name="円/楕円 556"/>
          <p:cNvSpPr/>
          <p:nvPr/>
        </p:nvSpPr>
        <p:spPr>
          <a:xfrm>
            <a:off x="7604344"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8" name="円/楕円 557"/>
          <p:cNvSpPr/>
          <p:nvPr/>
        </p:nvSpPr>
        <p:spPr>
          <a:xfrm>
            <a:off x="7782542" y="3067439"/>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59" name="円/楕円 558"/>
          <p:cNvSpPr/>
          <p:nvPr/>
        </p:nvSpPr>
        <p:spPr>
          <a:xfrm>
            <a:off x="7426146"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0" name="円/楕円 559"/>
          <p:cNvSpPr/>
          <p:nvPr/>
        </p:nvSpPr>
        <p:spPr>
          <a:xfrm>
            <a:off x="7604344"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1" name="円/楕円 560"/>
          <p:cNvSpPr/>
          <p:nvPr/>
        </p:nvSpPr>
        <p:spPr>
          <a:xfrm>
            <a:off x="7782542" y="3593063"/>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2" name="円/楕円 561"/>
          <p:cNvSpPr/>
          <p:nvPr/>
        </p:nvSpPr>
        <p:spPr>
          <a:xfrm>
            <a:off x="7426146"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3" name="円/楕円 562"/>
          <p:cNvSpPr/>
          <p:nvPr/>
        </p:nvSpPr>
        <p:spPr>
          <a:xfrm>
            <a:off x="7604344"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4" name="円/楕円 563"/>
          <p:cNvSpPr/>
          <p:nvPr/>
        </p:nvSpPr>
        <p:spPr>
          <a:xfrm>
            <a:off x="7782542" y="411868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5" name="円/楕円 564"/>
          <p:cNvSpPr/>
          <p:nvPr/>
        </p:nvSpPr>
        <p:spPr>
          <a:xfrm>
            <a:off x="7426146"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6" name="円/楕円 565"/>
          <p:cNvSpPr/>
          <p:nvPr/>
        </p:nvSpPr>
        <p:spPr>
          <a:xfrm>
            <a:off x="7604344"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7" name="円/楕円 566"/>
          <p:cNvSpPr/>
          <p:nvPr/>
        </p:nvSpPr>
        <p:spPr>
          <a:xfrm>
            <a:off x="7782542" y="4684744"/>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8" name="円/楕円 567"/>
          <p:cNvSpPr/>
          <p:nvPr/>
        </p:nvSpPr>
        <p:spPr>
          <a:xfrm>
            <a:off x="7426146"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69" name="円/楕円 568"/>
          <p:cNvSpPr/>
          <p:nvPr/>
        </p:nvSpPr>
        <p:spPr>
          <a:xfrm>
            <a:off x="7604344"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0" name="円/楕円 569"/>
          <p:cNvSpPr/>
          <p:nvPr/>
        </p:nvSpPr>
        <p:spPr>
          <a:xfrm>
            <a:off x="7782542" y="5218405"/>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1" name="円/楕円 570"/>
          <p:cNvSpPr/>
          <p:nvPr/>
        </p:nvSpPr>
        <p:spPr>
          <a:xfrm>
            <a:off x="7426146"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2" name="円/楕円 571"/>
          <p:cNvSpPr/>
          <p:nvPr/>
        </p:nvSpPr>
        <p:spPr>
          <a:xfrm>
            <a:off x="7604344"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573" name="円/楕円 572"/>
          <p:cNvSpPr/>
          <p:nvPr/>
        </p:nvSpPr>
        <p:spPr>
          <a:xfrm>
            <a:off x="7782542" y="5766407"/>
            <a:ext cx="108000" cy="10683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ln>
                <a:solidFill>
                  <a:sysClr val="windowText" lastClr="000000"/>
                </a:solidFill>
              </a:ln>
              <a:solidFill>
                <a:sysClr val="windowText" lastClr="000000"/>
              </a:solidFill>
            </a:endParaRPr>
          </a:p>
        </p:txBody>
      </p:sp>
      <p:sp>
        <p:nvSpPr>
          <p:cNvPr id="281" name="左中かっこ 280"/>
          <p:cNvSpPr/>
          <p:nvPr/>
        </p:nvSpPr>
        <p:spPr>
          <a:xfrm rot="16200000">
            <a:off x="5519027" y="5073236"/>
            <a:ext cx="234727" cy="217222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7" name="テキスト ボックス 286"/>
              <p:cNvSpPr txBox="1"/>
              <p:nvPr/>
            </p:nvSpPr>
            <p:spPr>
              <a:xfrm>
                <a:off x="5060837" y="6239815"/>
                <a:ext cx="1130068"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i="1" dirty="0">
                          <a:latin typeface="Cambria Math" panose="02040503050406030204" pitchFamily="18" charset="0"/>
                        </a:rPr>
                        <m:t>7</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87" name="テキスト ボックス 286"/>
              <p:cNvSpPr txBox="1">
                <a:spLocks noRot="1" noChangeAspect="1" noMove="1" noResize="1" noEditPoints="1" noAdjustHandles="1" noChangeArrowheads="1" noChangeShapeType="1" noTextEdit="1"/>
              </p:cNvSpPr>
              <p:nvPr/>
            </p:nvSpPr>
            <p:spPr>
              <a:xfrm>
                <a:off x="5060837" y="6239815"/>
                <a:ext cx="1130068" cy="584775"/>
              </a:xfrm>
              <a:prstGeom prst="rect">
                <a:avLst/>
              </a:prstGeom>
              <a:blipFill rotWithShape="0">
                <a:blip r:embed="rId6"/>
                <a:stretch>
                  <a:fillRect/>
                </a:stretch>
              </a:blipFill>
            </p:spPr>
            <p:txBody>
              <a:bodyPr/>
              <a:lstStyle/>
              <a:p>
                <a:r>
                  <a:rPr lang="ja-JP" altLang="en-US">
                    <a:noFill/>
                  </a:rPr>
                  <a:t> </a:t>
                </a:r>
              </a:p>
            </p:txBody>
          </p:sp>
        </mc:Fallback>
      </mc:AlternateContent>
      <p:sp>
        <p:nvSpPr>
          <p:cNvPr id="290" name="左中かっこ 289"/>
          <p:cNvSpPr/>
          <p:nvPr/>
        </p:nvSpPr>
        <p:spPr>
          <a:xfrm rot="16200000">
            <a:off x="1235375" y="5222965"/>
            <a:ext cx="234727" cy="187276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91" name="テキスト ボックス 290"/>
              <p:cNvSpPr txBox="1"/>
              <p:nvPr/>
            </p:nvSpPr>
            <p:spPr>
              <a:xfrm>
                <a:off x="783244" y="6239815"/>
                <a:ext cx="974279"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ja-JP" sz="3200" b="0" i="1" dirty="0" smtClean="0">
                          <a:latin typeface="Cambria Math" panose="02040503050406030204" pitchFamily="18" charset="0"/>
                        </a:rPr>
                        <m:t>6</m:t>
                      </m:r>
                      <m:r>
                        <a:rPr lang="ja-JP" altLang="en-US" sz="3200" i="1" dirty="0">
                          <a:latin typeface="Cambria Math" panose="02040503050406030204" pitchFamily="18" charset="0"/>
                        </a:rPr>
                        <m:t>列</m:t>
                      </m:r>
                    </m:oMath>
                  </m:oMathPara>
                </a14:m>
                <a:endParaRPr kumimoji="1" lang="ja-JP" altLang="en-US" sz="3200" dirty="0"/>
              </a:p>
            </p:txBody>
          </p:sp>
        </mc:Choice>
        <mc:Fallback>
          <p:sp>
            <p:nvSpPr>
              <p:cNvPr id="291" name="テキスト ボックス 290"/>
              <p:cNvSpPr txBox="1">
                <a:spLocks noRot="1" noChangeAspect="1" noMove="1" noResize="1" noEditPoints="1" noAdjustHandles="1" noChangeArrowheads="1" noChangeShapeType="1" noTextEdit="1"/>
              </p:cNvSpPr>
              <p:nvPr/>
            </p:nvSpPr>
            <p:spPr>
              <a:xfrm>
                <a:off x="783244" y="6239815"/>
                <a:ext cx="974279" cy="584775"/>
              </a:xfrm>
              <a:prstGeom prst="rect">
                <a:avLst/>
              </a:prstGeom>
              <a:blipFill rotWithShape="0">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50439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698500" y="2933700"/>
            <a:ext cx="8044459" cy="3600000"/>
          </a:xfrm>
          <a:prstGeom prst="rect">
            <a:avLst/>
          </a:prstGeom>
          <a:pattFill prst="plaid">
            <a:fgClr>
              <a:srgbClr val="7030A0"/>
            </a:fgClr>
            <a:bgClr>
              <a:schemeClr val="bg1"/>
            </a:bgClr>
          </a:patt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4" name="正方形/長方形 43"/>
          <p:cNvSpPr/>
          <p:nvPr/>
        </p:nvSpPr>
        <p:spPr>
          <a:xfrm>
            <a:off x="5450057" y="5432850"/>
            <a:ext cx="368300" cy="108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5" name="正方形/長方形 44"/>
          <p:cNvSpPr/>
          <p:nvPr/>
        </p:nvSpPr>
        <p:spPr>
          <a:xfrm>
            <a:off x="5454207" y="4189625"/>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9" name="正方形/長方形 68"/>
          <p:cNvSpPr/>
          <p:nvPr/>
        </p:nvSpPr>
        <p:spPr>
          <a:xfrm>
            <a:off x="5449614" y="293370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0" name="正方形/長方形 69"/>
          <p:cNvSpPr/>
          <p:nvPr/>
        </p:nvSpPr>
        <p:spPr>
          <a:xfrm>
            <a:off x="5456757" y="34800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2" name="正方形/長方形 71"/>
          <p:cNvSpPr/>
          <p:nvPr/>
        </p:nvSpPr>
        <p:spPr>
          <a:xfrm>
            <a:off x="5458357" y="543285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3" name="正方形/長方形 72"/>
          <p:cNvSpPr/>
          <p:nvPr/>
        </p:nvSpPr>
        <p:spPr>
          <a:xfrm>
            <a:off x="5458357" y="59728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4" name="正方形/長方形 73"/>
          <p:cNvSpPr/>
          <p:nvPr/>
        </p:nvSpPr>
        <p:spPr>
          <a:xfrm>
            <a:off x="5458357" y="4202644"/>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5" name="正方形/長方形 74"/>
          <p:cNvSpPr/>
          <p:nvPr/>
        </p:nvSpPr>
        <p:spPr>
          <a:xfrm>
            <a:off x="5458357" y="4742644"/>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6" name="正方形/長方形 55"/>
          <p:cNvSpPr/>
          <p:nvPr/>
        </p:nvSpPr>
        <p:spPr>
          <a:xfrm>
            <a:off x="6891450" y="5432850"/>
            <a:ext cx="3683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7" name="正方形/長方形 56"/>
          <p:cNvSpPr/>
          <p:nvPr/>
        </p:nvSpPr>
        <p:spPr>
          <a:xfrm>
            <a:off x="6895600" y="4189625"/>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9" name="正方形/長方形 58"/>
          <p:cNvSpPr/>
          <p:nvPr/>
        </p:nvSpPr>
        <p:spPr>
          <a:xfrm>
            <a:off x="6895600" y="4189625"/>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0" name="正方形/長方形 59"/>
          <p:cNvSpPr/>
          <p:nvPr/>
        </p:nvSpPr>
        <p:spPr>
          <a:xfrm>
            <a:off x="6895600" y="4729625"/>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1" name="正方形/長方形 60"/>
          <p:cNvSpPr/>
          <p:nvPr/>
        </p:nvSpPr>
        <p:spPr>
          <a:xfrm>
            <a:off x="6895600" y="543285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2" name="正方形/長方形 61"/>
          <p:cNvSpPr/>
          <p:nvPr/>
        </p:nvSpPr>
        <p:spPr>
          <a:xfrm>
            <a:off x="6895600" y="59728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822959" y="758815"/>
            <a:ext cx="7543801" cy="1704985"/>
          </a:xfrm>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6" name="正方形/長方形 5"/>
          <p:cNvSpPr/>
          <p:nvPr/>
        </p:nvSpPr>
        <p:spPr>
          <a:xfrm>
            <a:off x="698500" y="2946400"/>
            <a:ext cx="360000" cy="3600000"/>
          </a:xfrm>
          <a:prstGeom prst="rect">
            <a:avLst/>
          </a:prstGeom>
          <a:solidFill>
            <a:srgbClr val="FF0000"/>
          </a:solidFill>
          <a:ln w="3810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 name="正方形/長方形 6"/>
          <p:cNvSpPr/>
          <p:nvPr/>
        </p:nvSpPr>
        <p:spPr>
          <a:xfrm>
            <a:off x="1069341" y="2946400"/>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 name="正方形/長方形 7"/>
          <p:cNvSpPr/>
          <p:nvPr/>
        </p:nvSpPr>
        <p:spPr>
          <a:xfrm>
            <a:off x="1065191" y="5432850"/>
            <a:ext cx="368300" cy="108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9" name="正方形/長方形 8"/>
          <p:cNvSpPr/>
          <p:nvPr/>
        </p:nvSpPr>
        <p:spPr>
          <a:xfrm>
            <a:off x="1069341" y="4189625"/>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2" name="正方形/長方形 21"/>
          <p:cNvSpPr/>
          <p:nvPr/>
        </p:nvSpPr>
        <p:spPr>
          <a:xfrm>
            <a:off x="1439034" y="2946400"/>
            <a:ext cx="360000" cy="108000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3" name="正方形/長方形 22"/>
          <p:cNvSpPr/>
          <p:nvPr/>
        </p:nvSpPr>
        <p:spPr>
          <a:xfrm>
            <a:off x="1434884" y="5432850"/>
            <a:ext cx="368300" cy="108000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24" name="正方形/長方形 23"/>
          <p:cNvSpPr/>
          <p:nvPr/>
        </p:nvSpPr>
        <p:spPr>
          <a:xfrm>
            <a:off x="1439034" y="4189625"/>
            <a:ext cx="360000" cy="108000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2" name="正方形/長方形 31"/>
          <p:cNvSpPr/>
          <p:nvPr/>
        </p:nvSpPr>
        <p:spPr>
          <a:xfrm>
            <a:off x="1799034" y="2946400"/>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3" name="正方形/長方形 32"/>
          <p:cNvSpPr/>
          <p:nvPr/>
        </p:nvSpPr>
        <p:spPr>
          <a:xfrm>
            <a:off x="1794884" y="5432850"/>
            <a:ext cx="3683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4" name="正方形/長方形 33"/>
          <p:cNvSpPr/>
          <p:nvPr/>
        </p:nvSpPr>
        <p:spPr>
          <a:xfrm>
            <a:off x="1799034" y="4189625"/>
            <a:ext cx="360000" cy="108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5" name="正方形/長方形 34"/>
          <p:cNvSpPr/>
          <p:nvPr/>
        </p:nvSpPr>
        <p:spPr>
          <a:xfrm>
            <a:off x="2159034" y="2946400"/>
            <a:ext cx="360000" cy="108000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6" name="正方形/長方形 35"/>
          <p:cNvSpPr/>
          <p:nvPr/>
        </p:nvSpPr>
        <p:spPr>
          <a:xfrm>
            <a:off x="2154884" y="5432850"/>
            <a:ext cx="368300" cy="108000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7" name="正方形/長方形 36"/>
          <p:cNvSpPr/>
          <p:nvPr/>
        </p:nvSpPr>
        <p:spPr>
          <a:xfrm>
            <a:off x="2159034" y="4189625"/>
            <a:ext cx="360000" cy="1080000"/>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8" name="正方形/長方形 37"/>
          <p:cNvSpPr/>
          <p:nvPr/>
        </p:nvSpPr>
        <p:spPr>
          <a:xfrm>
            <a:off x="2510734" y="2946400"/>
            <a:ext cx="360000" cy="108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39" name="正方形/長方形 38"/>
          <p:cNvSpPr/>
          <p:nvPr/>
        </p:nvSpPr>
        <p:spPr>
          <a:xfrm>
            <a:off x="2506584" y="5432850"/>
            <a:ext cx="3683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0" name="正方形/長方形 39"/>
          <p:cNvSpPr/>
          <p:nvPr/>
        </p:nvSpPr>
        <p:spPr>
          <a:xfrm>
            <a:off x="2510734" y="4189625"/>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2" name="正方形/長方形 41"/>
          <p:cNvSpPr/>
          <p:nvPr/>
        </p:nvSpPr>
        <p:spPr>
          <a:xfrm>
            <a:off x="7263900" y="2946400"/>
            <a:ext cx="1462860" cy="3600000"/>
          </a:xfrm>
          <a:prstGeom prst="rect">
            <a:avLst/>
          </a:prstGeom>
          <a:solidFill>
            <a:srgbClr val="0070C0"/>
          </a:solidFill>
          <a:ln w="3810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6" name="正方形/長方形 45"/>
          <p:cNvSpPr/>
          <p:nvPr/>
        </p:nvSpPr>
        <p:spPr>
          <a:xfrm>
            <a:off x="5823900" y="2946400"/>
            <a:ext cx="3600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7" name="正方形/長方形 46"/>
          <p:cNvSpPr/>
          <p:nvPr/>
        </p:nvSpPr>
        <p:spPr>
          <a:xfrm>
            <a:off x="5819750" y="5432850"/>
            <a:ext cx="3683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9" name="正方形/長方形 48"/>
          <p:cNvSpPr/>
          <p:nvPr/>
        </p:nvSpPr>
        <p:spPr>
          <a:xfrm>
            <a:off x="6183900" y="2946400"/>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0" name="正方形/長方形 49"/>
          <p:cNvSpPr/>
          <p:nvPr/>
        </p:nvSpPr>
        <p:spPr>
          <a:xfrm>
            <a:off x="6179750" y="5432850"/>
            <a:ext cx="3683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1" name="正方形/長方形 50"/>
          <p:cNvSpPr/>
          <p:nvPr/>
        </p:nvSpPr>
        <p:spPr>
          <a:xfrm>
            <a:off x="6183900" y="4189625"/>
            <a:ext cx="360000" cy="108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48" name="正方形/長方形 47"/>
          <p:cNvSpPr/>
          <p:nvPr/>
        </p:nvSpPr>
        <p:spPr>
          <a:xfrm>
            <a:off x="5823900" y="4189625"/>
            <a:ext cx="3600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2" name="正方形/長方形 51"/>
          <p:cNvSpPr/>
          <p:nvPr/>
        </p:nvSpPr>
        <p:spPr>
          <a:xfrm>
            <a:off x="6543900" y="2946400"/>
            <a:ext cx="3600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3" name="正方形/長方形 52"/>
          <p:cNvSpPr/>
          <p:nvPr/>
        </p:nvSpPr>
        <p:spPr>
          <a:xfrm>
            <a:off x="6539750" y="5432850"/>
            <a:ext cx="3683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4" name="正方形/長方形 53"/>
          <p:cNvSpPr/>
          <p:nvPr/>
        </p:nvSpPr>
        <p:spPr>
          <a:xfrm>
            <a:off x="6543900" y="4189625"/>
            <a:ext cx="3600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5" name="正方形/長方形 54"/>
          <p:cNvSpPr/>
          <p:nvPr/>
        </p:nvSpPr>
        <p:spPr>
          <a:xfrm>
            <a:off x="6895600" y="294640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3" name="正方形/長方形 62"/>
          <p:cNvSpPr/>
          <p:nvPr/>
        </p:nvSpPr>
        <p:spPr>
          <a:xfrm>
            <a:off x="6183900" y="543285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4" name="正方形/長方形 63"/>
          <p:cNvSpPr/>
          <p:nvPr/>
        </p:nvSpPr>
        <p:spPr>
          <a:xfrm>
            <a:off x="6183900" y="59728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5" name="正方形/長方形 64"/>
          <p:cNvSpPr/>
          <p:nvPr/>
        </p:nvSpPr>
        <p:spPr>
          <a:xfrm>
            <a:off x="6183900" y="4195975"/>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6" name="正方形/長方形 65"/>
          <p:cNvSpPr/>
          <p:nvPr/>
        </p:nvSpPr>
        <p:spPr>
          <a:xfrm>
            <a:off x="6183900" y="4735975"/>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7" name="正方形/長方形 66"/>
          <p:cNvSpPr/>
          <p:nvPr/>
        </p:nvSpPr>
        <p:spPr>
          <a:xfrm>
            <a:off x="6183900" y="294005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68" name="正方形/長方形 67"/>
          <p:cNvSpPr/>
          <p:nvPr/>
        </p:nvSpPr>
        <p:spPr>
          <a:xfrm>
            <a:off x="6183900" y="34800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58" name="正方形/長方形 57"/>
          <p:cNvSpPr/>
          <p:nvPr/>
        </p:nvSpPr>
        <p:spPr>
          <a:xfrm>
            <a:off x="6908747" y="348640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6" name="正方形/長方形 75"/>
          <p:cNvSpPr/>
          <p:nvPr/>
        </p:nvSpPr>
        <p:spPr>
          <a:xfrm>
            <a:off x="4704419" y="2946400"/>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7" name="正方形/長方形 76"/>
          <p:cNvSpPr/>
          <p:nvPr/>
        </p:nvSpPr>
        <p:spPr>
          <a:xfrm>
            <a:off x="4700269" y="5432850"/>
            <a:ext cx="368300" cy="108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8" name="正方形/長方形 77"/>
          <p:cNvSpPr/>
          <p:nvPr/>
        </p:nvSpPr>
        <p:spPr>
          <a:xfrm>
            <a:off x="4704419" y="4189625"/>
            <a:ext cx="360000" cy="108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79" name="正方形/長方形 78"/>
          <p:cNvSpPr/>
          <p:nvPr/>
        </p:nvSpPr>
        <p:spPr>
          <a:xfrm>
            <a:off x="5074112" y="2946400"/>
            <a:ext cx="3600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0" name="正方形/長方形 79"/>
          <p:cNvSpPr/>
          <p:nvPr/>
        </p:nvSpPr>
        <p:spPr>
          <a:xfrm>
            <a:off x="5069962" y="5432850"/>
            <a:ext cx="3683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1" name="正方形/長方形 80"/>
          <p:cNvSpPr/>
          <p:nvPr/>
        </p:nvSpPr>
        <p:spPr>
          <a:xfrm>
            <a:off x="5074112" y="4189625"/>
            <a:ext cx="360000"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2" name="正方形/長方形 81"/>
          <p:cNvSpPr/>
          <p:nvPr/>
        </p:nvSpPr>
        <p:spPr>
          <a:xfrm>
            <a:off x="4709266" y="294005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3" name="正方形/長方形 82"/>
          <p:cNvSpPr/>
          <p:nvPr/>
        </p:nvSpPr>
        <p:spPr>
          <a:xfrm>
            <a:off x="4709266" y="34800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4" name="正方形/長方形 83"/>
          <p:cNvSpPr/>
          <p:nvPr/>
        </p:nvSpPr>
        <p:spPr>
          <a:xfrm>
            <a:off x="4708569" y="5432850"/>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5" name="正方形/長方形 84"/>
          <p:cNvSpPr/>
          <p:nvPr/>
        </p:nvSpPr>
        <p:spPr>
          <a:xfrm>
            <a:off x="4708569" y="5972850"/>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6" name="正方形/長方形 85"/>
          <p:cNvSpPr/>
          <p:nvPr/>
        </p:nvSpPr>
        <p:spPr>
          <a:xfrm>
            <a:off x="4708569" y="4202644"/>
            <a:ext cx="360000" cy="540000"/>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7" name="正方形/長方形 86"/>
          <p:cNvSpPr/>
          <p:nvPr/>
        </p:nvSpPr>
        <p:spPr>
          <a:xfrm>
            <a:off x="4708569" y="4742644"/>
            <a:ext cx="360000" cy="540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8" name="正方形/長方形 87"/>
          <p:cNvSpPr/>
          <p:nvPr/>
        </p:nvSpPr>
        <p:spPr>
          <a:xfrm>
            <a:off x="2883534" y="2946400"/>
            <a:ext cx="1800444"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89" name="正方形/長方形 88"/>
          <p:cNvSpPr/>
          <p:nvPr/>
        </p:nvSpPr>
        <p:spPr>
          <a:xfrm>
            <a:off x="2883534" y="4189625"/>
            <a:ext cx="1800444"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
        <p:nvSpPr>
          <p:cNvPr id="90" name="正方形/長方形 89"/>
          <p:cNvSpPr/>
          <p:nvPr/>
        </p:nvSpPr>
        <p:spPr>
          <a:xfrm>
            <a:off x="2897603" y="5432850"/>
            <a:ext cx="1800444" cy="1080000"/>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smtClean="0"/>
          </a:p>
        </p:txBody>
      </p:sp>
    </p:spTree>
    <p:extLst>
      <p:ext uri="{BB962C8B-B14F-4D97-AF65-F5344CB8AC3E}">
        <p14:creationId xmlns:p14="http://schemas.microsoft.com/office/powerpoint/2010/main" val="3870594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a:t>
                      </a:r>
                      <a:r>
                        <a:rPr kumimoji="1" lang="ja-JP" altLang="en-US" sz="2800" dirty="0" smtClean="0"/>
                        <a:t>の手数</a:t>
                      </a:r>
                      <a:endParaRPr kumimoji="1" lang="ja-JP" altLang="en-US" sz="2800" dirty="0"/>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smtClean="0">
                <a:solidFill>
                  <a:srgbClr val="FF0000"/>
                </a:solidFill>
              </a:rPr>
              <a:t>3</a:t>
            </a:r>
            <a:r>
              <a:rPr lang="ja-JP" altLang="en-US" sz="3600" dirty="0" smtClean="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a:t>
            </a:r>
            <a:r>
              <a:rPr lang="ja-JP" altLang="en-US" dirty="0">
                <a:solidFill>
                  <a:srgbClr val="FF0000"/>
                </a:solidFill>
              </a:rPr>
              <a:t>判定</a:t>
            </a:r>
            <a:r>
              <a:rPr kumimoji="1" lang="ja-JP" altLang="en-US" dirty="0">
                <a:solidFill>
                  <a:srgbClr val="FF0000"/>
                </a:solidFill>
              </a:rPr>
              <a:t>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6076</TotalTime>
  <Words>1501</Words>
  <Application>Microsoft Office PowerPoint</Application>
  <PresentationFormat>画面に合わせる (4:3)</PresentationFormat>
  <Paragraphs>433</Paragraphs>
  <Slides>33</Slides>
  <Notes>14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ＭＳ Ｐゴシック</vt: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minimax法の特徴</vt:lpstr>
      <vt:lpstr>アルゴリズムの特徴</vt:lpstr>
      <vt:lpstr>モンテカルロ法　とは</vt:lpstr>
      <vt:lpstr>モンテカルロ法　とは</vt:lpstr>
      <vt:lpstr>モンテカルロ法　とは</vt:lpstr>
      <vt:lpstr>アルゴリズムの特徴</vt:lpstr>
      <vt:lpstr>SCSとは</vt:lpstr>
      <vt:lpstr>SCSとは</vt:lpstr>
      <vt:lpstr>インスタンスの構成</vt:lpstr>
      <vt:lpstr>インスタンスの構成</vt:lpstr>
      <vt:lpstr>インスタンスの構成</vt:lpstr>
      <vt:lpstr>インスタンスの構成</vt:lpstr>
      <vt:lpstr>インスタンスの構成</vt:lpstr>
      <vt:lpstr>インスタンスの構成</vt:lpstr>
      <vt:lpstr>インスタンスの構成</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365</cp:revision>
  <cp:lastPrinted>2018-12-10T00:18:31Z</cp:lastPrinted>
  <dcterms:created xsi:type="dcterms:W3CDTF">2018-10-26T05:41:54Z</dcterms:created>
  <dcterms:modified xsi:type="dcterms:W3CDTF">2019-01-24T07:22:22Z</dcterms:modified>
</cp:coreProperties>
</file>