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76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4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63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0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6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4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5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4">
            <a:extLst>
              <a:ext uri="{FF2B5EF4-FFF2-40B4-BE49-F238E27FC236}">
                <a16:creationId xmlns:a16="http://schemas.microsoft.com/office/drawing/2014/main" xmlns="" id="{D3784726-FDED-47C7-9692-CF04F5DA7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88469"/>
              </p:ext>
            </p:extLst>
          </p:nvPr>
        </p:nvGraphicFramePr>
        <p:xfrm>
          <a:off x="1522477" y="640746"/>
          <a:ext cx="9840519" cy="4628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596">
                  <a:extLst>
                    <a:ext uri="{9D8B030D-6E8A-4147-A177-3AD203B41FA5}">
                      <a16:colId xmlns:a16="http://schemas.microsoft.com/office/drawing/2014/main" xmlns="" val="223408334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4242438457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3518119429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3248474512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3592663679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256981116"/>
                    </a:ext>
                  </a:extLst>
                </a:gridCol>
                <a:gridCol w="2342982">
                  <a:extLst>
                    <a:ext uri="{9D8B030D-6E8A-4147-A177-3AD203B41FA5}">
                      <a16:colId xmlns:a16="http://schemas.microsoft.com/office/drawing/2014/main" xmlns="" val="3423683791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4005411223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874284015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82309556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3444872963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3806575330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3592094554"/>
                    </a:ext>
                  </a:extLst>
                </a:gridCol>
                <a:gridCol w="468596">
                  <a:extLst>
                    <a:ext uri="{9D8B030D-6E8A-4147-A177-3AD203B41FA5}">
                      <a16:colId xmlns:a16="http://schemas.microsoft.com/office/drawing/2014/main" xmlns="" val="143460270"/>
                    </a:ext>
                  </a:extLst>
                </a:gridCol>
                <a:gridCol w="1405789">
                  <a:extLst>
                    <a:ext uri="{9D8B030D-6E8A-4147-A177-3AD203B41FA5}">
                      <a16:colId xmlns:a16="http://schemas.microsoft.com/office/drawing/2014/main" xmlns="" val="3911110839"/>
                    </a:ext>
                  </a:extLst>
                </a:gridCol>
              </a:tblGrid>
              <a:tr h="629350">
                <a:tc rowSpan="8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4796481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9861688"/>
                  </a:ext>
                </a:extLst>
              </a:tr>
              <a:tr h="4262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575397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7058420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3042322"/>
                  </a:ext>
                </a:extLst>
              </a:tr>
              <a:tr h="4262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0194584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7373581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6304009"/>
                  </a:ext>
                </a:extLst>
              </a:tr>
            </a:tbl>
          </a:graphicData>
        </a:graphic>
      </p:graphicFrame>
      <p:sp>
        <p:nvSpPr>
          <p:cNvPr id="2269" name="左中かっこ 226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2175248" y="350315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87930" y="3696312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80356" y="3588481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6" y="3588481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87930" y="637205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0" y="99557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2400" b="0" dirty="0" smtClean="0"/>
                  <a:t>+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557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208362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7" y="4671418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3003" y="3737532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187569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22" y="5379226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22" y="5379226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5" y="5376474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5" y="5376474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682708" y="5119443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479056" y="5378354"/>
                <a:ext cx="388432" cy="52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056" y="5378354"/>
                <a:ext cx="388432" cy="5231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383583" y="5378354"/>
                <a:ext cx="235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i="1" dirty="0"/>
              </a:p>
            </p:txBody>
          </p:sp>
        </mc:Choice>
        <mc:Fallback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83" y="5378354"/>
                <a:ext cx="235885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900" y="5368037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900" y="5368037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971079" y="5787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79" y="5787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</cp:revision>
  <dcterms:created xsi:type="dcterms:W3CDTF">2019-02-01T05:53:08Z</dcterms:created>
  <dcterms:modified xsi:type="dcterms:W3CDTF">2019-02-05T02:09:03Z</dcterms:modified>
</cp:coreProperties>
</file>