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09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7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3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1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3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6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51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5DFE-FF37-458C-BA31-8FFE9FD7329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8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8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94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94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94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4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4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94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94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94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30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30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30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30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130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0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30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30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66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166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66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166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166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66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66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166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02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202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202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202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202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202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202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202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238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238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238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238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238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238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238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238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74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274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274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274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274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274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274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274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310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310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310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310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10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10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10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10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346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346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346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346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346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正方形/長方形 288"/>
          <p:cNvSpPr/>
          <p:nvPr/>
        </p:nvSpPr>
        <p:spPr>
          <a:xfrm>
            <a:off x="346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正方形/長方形 289"/>
          <p:cNvSpPr/>
          <p:nvPr/>
        </p:nvSpPr>
        <p:spPr>
          <a:xfrm>
            <a:off x="346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正方形/長方形 290"/>
          <p:cNvSpPr/>
          <p:nvPr/>
        </p:nvSpPr>
        <p:spPr>
          <a:xfrm>
            <a:off x="346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正方形/長方形 291"/>
          <p:cNvSpPr/>
          <p:nvPr/>
        </p:nvSpPr>
        <p:spPr>
          <a:xfrm>
            <a:off x="382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382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正方形/長方形 293"/>
          <p:cNvSpPr/>
          <p:nvPr/>
        </p:nvSpPr>
        <p:spPr>
          <a:xfrm>
            <a:off x="382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正方形/長方形 294"/>
          <p:cNvSpPr/>
          <p:nvPr/>
        </p:nvSpPr>
        <p:spPr>
          <a:xfrm>
            <a:off x="382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正方形/長方形 295"/>
          <p:cNvSpPr/>
          <p:nvPr/>
        </p:nvSpPr>
        <p:spPr>
          <a:xfrm>
            <a:off x="382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382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382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/>
          <p:cNvSpPr/>
          <p:nvPr/>
        </p:nvSpPr>
        <p:spPr>
          <a:xfrm>
            <a:off x="382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/>
          <p:cNvSpPr/>
          <p:nvPr/>
        </p:nvSpPr>
        <p:spPr>
          <a:xfrm>
            <a:off x="418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/>
          <p:cNvSpPr/>
          <p:nvPr/>
        </p:nvSpPr>
        <p:spPr>
          <a:xfrm>
            <a:off x="418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/>
          <p:cNvSpPr/>
          <p:nvPr/>
        </p:nvSpPr>
        <p:spPr>
          <a:xfrm>
            <a:off x="418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正方形/長方形 302"/>
          <p:cNvSpPr/>
          <p:nvPr/>
        </p:nvSpPr>
        <p:spPr>
          <a:xfrm>
            <a:off x="418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/>
          <p:cNvSpPr/>
          <p:nvPr/>
        </p:nvSpPr>
        <p:spPr>
          <a:xfrm>
            <a:off x="418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418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418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正方形/長方形 306"/>
          <p:cNvSpPr/>
          <p:nvPr/>
        </p:nvSpPr>
        <p:spPr>
          <a:xfrm>
            <a:off x="418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454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正方形/長方形 308"/>
          <p:cNvSpPr/>
          <p:nvPr/>
        </p:nvSpPr>
        <p:spPr>
          <a:xfrm>
            <a:off x="454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正方形/長方形 309"/>
          <p:cNvSpPr/>
          <p:nvPr/>
        </p:nvSpPr>
        <p:spPr>
          <a:xfrm>
            <a:off x="454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正方形/長方形 310"/>
          <p:cNvSpPr/>
          <p:nvPr/>
        </p:nvSpPr>
        <p:spPr>
          <a:xfrm>
            <a:off x="454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正方形/長方形 311"/>
          <p:cNvSpPr/>
          <p:nvPr/>
        </p:nvSpPr>
        <p:spPr>
          <a:xfrm>
            <a:off x="454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正方形/長方形 312"/>
          <p:cNvSpPr/>
          <p:nvPr/>
        </p:nvSpPr>
        <p:spPr>
          <a:xfrm>
            <a:off x="454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正方形/長方形 313"/>
          <p:cNvSpPr/>
          <p:nvPr/>
        </p:nvSpPr>
        <p:spPr>
          <a:xfrm>
            <a:off x="454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/>
          <p:cNvSpPr/>
          <p:nvPr/>
        </p:nvSpPr>
        <p:spPr>
          <a:xfrm>
            <a:off x="454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正方形/長方形 315"/>
          <p:cNvSpPr/>
          <p:nvPr/>
        </p:nvSpPr>
        <p:spPr>
          <a:xfrm>
            <a:off x="490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正方形/長方形 316"/>
          <p:cNvSpPr/>
          <p:nvPr/>
        </p:nvSpPr>
        <p:spPr>
          <a:xfrm>
            <a:off x="490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正方形/長方形 317"/>
          <p:cNvSpPr/>
          <p:nvPr/>
        </p:nvSpPr>
        <p:spPr>
          <a:xfrm>
            <a:off x="490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正方形/長方形 318"/>
          <p:cNvSpPr/>
          <p:nvPr/>
        </p:nvSpPr>
        <p:spPr>
          <a:xfrm>
            <a:off x="490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正方形/長方形 319"/>
          <p:cNvSpPr/>
          <p:nvPr/>
        </p:nvSpPr>
        <p:spPr>
          <a:xfrm>
            <a:off x="490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正方形/長方形 320"/>
          <p:cNvSpPr/>
          <p:nvPr/>
        </p:nvSpPr>
        <p:spPr>
          <a:xfrm>
            <a:off x="490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正方形/長方形 321"/>
          <p:cNvSpPr/>
          <p:nvPr/>
        </p:nvSpPr>
        <p:spPr>
          <a:xfrm>
            <a:off x="490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正方形/長方形 322"/>
          <p:cNvSpPr/>
          <p:nvPr/>
        </p:nvSpPr>
        <p:spPr>
          <a:xfrm>
            <a:off x="490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正方形/長方形 323"/>
          <p:cNvSpPr/>
          <p:nvPr/>
        </p:nvSpPr>
        <p:spPr>
          <a:xfrm>
            <a:off x="526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526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正方形/長方形 325"/>
          <p:cNvSpPr/>
          <p:nvPr/>
        </p:nvSpPr>
        <p:spPr>
          <a:xfrm>
            <a:off x="526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正方形/長方形 326"/>
          <p:cNvSpPr/>
          <p:nvPr/>
        </p:nvSpPr>
        <p:spPr>
          <a:xfrm>
            <a:off x="526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正方形/長方形 327"/>
          <p:cNvSpPr/>
          <p:nvPr/>
        </p:nvSpPr>
        <p:spPr>
          <a:xfrm>
            <a:off x="526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9" name="正方形/長方形 328"/>
          <p:cNvSpPr/>
          <p:nvPr/>
        </p:nvSpPr>
        <p:spPr>
          <a:xfrm>
            <a:off x="526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正方形/長方形 329"/>
          <p:cNvSpPr/>
          <p:nvPr/>
        </p:nvSpPr>
        <p:spPr>
          <a:xfrm>
            <a:off x="526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正方形/長方形 330"/>
          <p:cNvSpPr/>
          <p:nvPr/>
        </p:nvSpPr>
        <p:spPr>
          <a:xfrm>
            <a:off x="526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/>
          <p:cNvSpPr/>
          <p:nvPr/>
        </p:nvSpPr>
        <p:spPr>
          <a:xfrm>
            <a:off x="562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正方形/長方形 332"/>
          <p:cNvSpPr/>
          <p:nvPr/>
        </p:nvSpPr>
        <p:spPr>
          <a:xfrm>
            <a:off x="562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正方形/長方形 333"/>
          <p:cNvSpPr/>
          <p:nvPr/>
        </p:nvSpPr>
        <p:spPr>
          <a:xfrm>
            <a:off x="562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562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562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562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562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562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598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/>
          <p:cNvSpPr/>
          <p:nvPr/>
        </p:nvSpPr>
        <p:spPr>
          <a:xfrm>
            <a:off x="598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正方形/長方形 341"/>
          <p:cNvSpPr/>
          <p:nvPr/>
        </p:nvSpPr>
        <p:spPr>
          <a:xfrm>
            <a:off x="598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正方形/長方形 342"/>
          <p:cNvSpPr/>
          <p:nvPr/>
        </p:nvSpPr>
        <p:spPr>
          <a:xfrm>
            <a:off x="598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正方形/長方形 343"/>
          <p:cNvSpPr/>
          <p:nvPr/>
        </p:nvSpPr>
        <p:spPr>
          <a:xfrm>
            <a:off x="598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正方形/長方形 344"/>
          <p:cNvSpPr/>
          <p:nvPr/>
        </p:nvSpPr>
        <p:spPr>
          <a:xfrm>
            <a:off x="598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598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598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634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634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634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634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634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正方形/長方形 352"/>
          <p:cNvSpPr/>
          <p:nvPr/>
        </p:nvSpPr>
        <p:spPr>
          <a:xfrm>
            <a:off x="634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正方形/長方形 353"/>
          <p:cNvSpPr/>
          <p:nvPr/>
        </p:nvSpPr>
        <p:spPr>
          <a:xfrm>
            <a:off x="634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正方形/長方形 354"/>
          <p:cNvSpPr/>
          <p:nvPr/>
        </p:nvSpPr>
        <p:spPr>
          <a:xfrm>
            <a:off x="634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6" name="正方形/長方形 355"/>
          <p:cNvSpPr/>
          <p:nvPr/>
        </p:nvSpPr>
        <p:spPr>
          <a:xfrm>
            <a:off x="670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7" name="正方形/長方形 356"/>
          <p:cNvSpPr/>
          <p:nvPr/>
        </p:nvSpPr>
        <p:spPr>
          <a:xfrm>
            <a:off x="670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670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670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670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670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670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670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706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正方形/長方形 364"/>
          <p:cNvSpPr/>
          <p:nvPr/>
        </p:nvSpPr>
        <p:spPr>
          <a:xfrm>
            <a:off x="706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正方形/長方形 365"/>
          <p:cNvSpPr/>
          <p:nvPr/>
        </p:nvSpPr>
        <p:spPr>
          <a:xfrm>
            <a:off x="706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正方形/長方形 366"/>
          <p:cNvSpPr/>
          <p:nvPr/>
        </p:nvSpPr>
        <p:spPr>
          <a:xfrm>
            <a:off x="706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706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正方形/長方形 368"/>
          <p:cNvSpPr/>
          <p:nvPr/>
        </p:nvSpPr>
        <p:spPr>
          <a:xfrm>
            <a:off x="706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706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706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742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742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742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742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742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742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正方形/長方形 377"/>
          <p:cNvSpPr/>
          <p:nvPr/>
        </p:nvSpPr>
        <p:spPr>
          <a:xfrm>
            <a:off x="742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正方形/長方形 378"/>
          <p:cNvSpPr/>
          <p:nvPr/>
        </p:nvSpPr>
        <p:spPr>
          <a:xfrm>
            <a:off x="742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正方形/長方形 379"/>
          <p:cNvSpPr/>
          <p:nvPr/>
        </p:nvSpPr>
        <p:spPr>
          <a:xfrm>
            <a:off x="778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正方形/長方形 380"/>
          <p:cNvSpPr/>
          <p:nvPr/>
        </p:nvSpPr>
        <p:spPr>
          <a:xfrm>
            <a:off x="778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778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778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778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778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778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778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814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814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正方形/長方形 389"/>
          <p:cNvSpPr/>
          <p:nvPr/>
        </p:nvSpPr>
        <p:spPr>
          <a:xfrm>
            <a:off x="814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正方形/長方形 390"/>
          <p:cNvSpPr/>
          <p:nvPr/>
        </p:nvSpPr>
        <p:spPr>
          <a:xfrm>
            <a:off x="814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2" name="正方形/長方形 391"/>
          <p:cNvSpPr/>
          <p:nvPr/>
        </p:nvSpPr>
        <p:spPr>
          <a:xfrm>
            <a:off x="814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正方形/長方形 392"/>
          <p:cNvSpPr/>
          <p:nvPr/>
        </p:nvSpPr>
        <p:spPr>
          <a:xfrm>
            <a:off x="814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814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814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850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850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850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850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850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正方形/長方形 400"/>
          <p:cNvSpPr/>
          <p:nvPr/>
        </p:nvSpPr>
        <p:spPr>
          <a:xfrm>
            <a:off x="850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正方形/長方形 401"/>
          <p:cNvSpPr/>
          <p:nvPr/>
        </p:nvSpPr>
        <p:spPr>
          <a:xfrm>
            <a:off x="850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正方形/長方形 402"/>
          <p:cNvSpPr/>
          <p:nvPr/>
        </p:nvSpPr>
        <p:spPr>
          <a:xfrm>
            <a:off x="850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正方形/長方形 403"/>
          <p:cNvSpPr/>
          <p:nvPr/>
        </p:nvSpPr>
        <p:spPr>
          <a:xfrm>
            <a:off x="886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正方形/長方形 404"/>
          <p:cNvSpPr/>
          <p:nvPr/>
        </p:nvSpPr>
        <p:spPr>
          <a:xfrm>
            <a:off x="886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886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886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886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886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886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886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922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正方形/長方形 412"/>
          <p:cNvSpPr/>
          <p:nvPr/>
        </p:nvSpPr>
        <p:spPr>
          <a:xfrm>
            <a:off x="922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正方形/長方形 413"/>
          <p:cNvSpPr/>
          <p:nvPr/>
        </p:nvSpPr>
        <p:spPr>
          <a:xfrm>
            <a:off x="922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正方形/長方形 414"/>
          <p:cNvSpPr/>
          <p:nvPr/>
        </p:nvSpPr>
        <p:spPr>
          <a:xfrm>
            <a:off x="922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正方形/長方形 415"/>
          <p:cNvSpPr/>
          <p:nvPr/>
        </p:nvSpPr>
        <p:spPr>
          <a:xfrm>
            <a:off x="922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/>
          <p:cNvSpPr/>
          <p:nvPr/>
        </p:nvSpPr>
        <p:spPr>
          <a:xfrm>
            <a:off x="922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922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922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958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958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958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958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958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958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正方形/長方形 425"/>
          <p:cNvSpPr/>
          <p:nvPr/>
        </p:nvSpPr>
        <p:spPr>
          <a:xfrm>
            <a:off x="958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7" name="正方形/長方形 426"/>
          <p:cNvSpPr/>
          <p:nvPr/>
        </p:nvSpPr>
        <p:spPr>
          <a:xfrm>
            <a:off x="958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994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994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994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994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994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994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994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994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1030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1030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8" name="正方形/長方形 437"/>
          <p:cNvSpPr/>
          <p:nvPr/>
        </p:nvSpPr>
        <p:spPr>
          <a:xfrm>
            <a:off x="1030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正方形/長方形 438"/>
          <p:cNvSpPr/>
          <p:nvPr/>
        </p:nvSpPr>
        <p:spPr>
          <a:xfrm>
            <a:off x="1030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1030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正方形/長方形 440"/>
          <p:cNvSpPr/>
          <p:nvPr/>
        </p:nvSpPr>
        <p:spPr>
          <a:xfrm>
            <a:off x="1030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正方形/長方形 441"/>
          <p:cNvSpPr/>
          <p:nvPr/>
        </p:nvSpPr>
        <p:spPr>
          <a:xfrm>
            <a:off x="1030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正方形/長方形 442"/>
          <p:cNvSpPr/>
          <p:nvPr/>
        </p:nvSpPr>
        <p:spPr>
          <a:xfrm>
            <a:off x="1030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正方形/長方形 443"/>
          <p:cNvSpPr/>
          <p:nvPr/>
        </p:nvSpPr>
        <p:spPr>
          <a:xfrm>
            <a:off x="1066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正方形/長方形 444"/>
          <p:cNvSpPr/>
          <p:nvPr/>
        </p:nvSpPr>
        <p:spPr>
          <a:xfrm>
            <a:off x="1066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/>
          <p:cNvSpPr/>
          <p:nvPr/>
        </p:nvSpPr>
        <p:spPr>
          <a:xfrm>
            <a:off x="1066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正方形/長方形 446"/>
          <p:cNvSpPr/>
          <p:nvPr/>
        </p:nvSpPr>
        <p:spPr>
          <a:xfrm>
            <a:off x="1066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正方形/長方形 447"/>
          <p:cNvSpPr/>
          <p:nvPr/>
        </p:nvSpPr>
        <p:spPr>
          <a:xfrm>
            <a:off x="1066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1066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正方形/長方形 449"/>
          <p:cNvSpPr/>
          <p:nvPr/>
        </p:nvSpPr>
        <p:spPr>
          <a:xfrm>
            <a:off x="1066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正方形/長方形 450"/>
          <p:cNvSpPr/>
          <p:nvPr/>
        </p:nvSpPr>
        <p:spPr>
          <a:xfrm>
            <a:off x="1066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正方形/長方形 451"/>
          <p:cNvSpPr/>
          <p:nvPr/>
        </p:nvSpPr>
        <p:spPr>
          <a:xfrm>
            <a:off x="1102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正方形/長方形 452"/>
          <p:cNvSpPr/>
          <p:nvPr/>
        </p:nvSpPr>
        <p:spPr>
          <a:xfrm>
            <a:off x="1102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正方形/長方形 453"/>
          <p:cNvSpPr/>
          <p:nvPr/>
        </p:nvSpPr>
        <p:spPr>
          <a:xfrm>
            <a:off x="1102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正方形/長方形 454"/>
          <p:cNvSpPr/>
          <p:nvPr/>
        </p:nvSpPr>
        <p:spPr>
          <a:xfrm>
            <a:off x="1102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正方形/長方形 455"/>
          <p:cNvSpPr/>
          <p:nvPr/>
        </p:nvSpPr>
        <p:spPr>
          <a:xfrm>
            <a:off x="1102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1102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正方形/長方形 457"/>
          <p:cNvSpPr/>
          <p:nvPr/>
        </p:nvSpPr>
        <p:spPr>
          <a:xfrm>
            <a:off x="1102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正方形/長方形 458"/>
          <p:cNvSpPr/>
          <p:nvPr/>
        </p:nvSpPr>
        <p:spPr>
          <a:xfrm>
            <a:off x="1102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正方形/長方形 459"/>
          <p:cNvSpPr/>
          <p:nvPr/>
        </p:nvSpPr>
        <p:spPr>
          <a:xfrm>
            <a:off x="11385216" y="16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11385216" y="20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正方形/長方形 461"/>
          <p:cNvSpPr/>
          <p:nvPr/>
        </p:nvSpPr>
        <p:spPr>
          <a:xfrm>
            <a:off x="11385216" y="23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正方形/長方形 462"/>
          <p:cNvSpPr/>
          <p:nvPr/>
        </p:nvSpPr>
        <p:spPr>
          <a:xfrm>
            <a:off x="11385216" y="275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11385216" y="311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正方形/長方形 464"/>
          <p:cNvSpPr/>
          <p:nvPr/>
        </p:nvSpPr>
        <p:spPr>
          <a:xfrm>
            <a:off x="11385216" y="34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正方形/長方形 465"/>
          <p:cNvSpPr/>
          <p:nvPr/>
        </p:nvSpPr>
        <p:spPr>
          <a:xfrm>
            <a:off x="11385216" y="38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正方形/長方形 466"/>
          <p:cNvSpPr/>
          <p:nvPr/>
        </p:nvSpPr>
        <p:spPr>
          <a:xfrm>
            <a:off x="11385216" y="41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正方形/長方形 467"/>
          <p:cNvSpPr/>
          <p:nvPr/>
        </p:nvSpPr>
        <p:spPr>
          <a:xfrm>
            <a:off x="11745216" y="203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正方形/長方形 468"/>
          <p:cNvSpPr/>
          <p:nvPr/>
        </p:nvSpPr>
        <p:spPr>
          <a:xfrm>
            <a:off x="11745216" y="239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11745216" y="275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正方形/長方形 470"/>
          <p:cNvSpPr/>
          <p:nvPr/>
        </p:nvSpPr>
        <p:spPr>
          <a:xfrm>
            <a:off x="11745216" y="311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正方形/長方形 471"/>
          <p:cNvSpPr/>
          <p:nvPr/>
        </p:nvSpPr>
        <p:spPr>
          <a:xfrm>
            <a:off x="11745216" y="347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正方形/長方形 472"/>
          <p:cNvSpPr/>
          <p:nvPr/>
        </p:nvSpPr>
        <p:spPr>
          <a:xfrm>
            <a:off x="11745216" y="383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正方形/長方形 473"/>
          <p:cNvSpPr/>
          <p:nvPr/>
        </p:nvSpPr>
        <p:spPr>
          <a:xfrm>
            <a:off x="11745216" y="4190304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正方形/長方形 474"/>
          <p:cNvSpPr/>
          <p:nvPr/>
        </p:nvSpPr>
        <p:spPr>
          <a:xfrm>
            <a:off x="11745216" y="1670304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左中かっこ 47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434118" y="1670304"/>
            <a:ext cx="151098" cy="287999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テキスト ボックス 476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28902" y="2848693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477" name="テキスト ボックス 4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02" y="2848693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左中かっこ 477"/>
          <p:cNvSpPr/>
          <p:nvPr/>
        </p:nvSpPr>
        <p:spPr>
          <a:xfrm rot="16200000">
            <a:off x="6203295" y="-1067776"/>
            <a:ext cx="283842" cy="1152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545216" y="4932533"/>
                <a:ext cx="289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16" y="4932533"/>
                <a:ext cx="28988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3</cp:revision>
  <dcterms:created xsi:type="dcterms:W3CDTF">2019-02-05T02:09:27Z</dcterms:created>
  <dcterms:modified xsi:type="dcterms:W3CDTF">2019-02-05T02:40:19Z</dcterms:modified>
</cp:coreProperties>
</file>