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313E21-BD4D-4192-A856-B9AB26DD7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8C56DC6-A7B6-4407-9456-E6813302F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DBA916-8252-416B-BA2F-B5A8D638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F7F495-DD3C-49FE-B5DC-0DB810BD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BB3CC3-C26D-45FF-A6BB-4272A686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09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23600-515F-4708-8407-2538F1F9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76D0AB-E205-4732-B816-29D8420A9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F3C40-F01D-471E-8E3C-39CCFE58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A81AE-92D3-4015-8E29-8230499F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E53C39-620A-40DA-8AFE-2E37F0CF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3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F65B45-5453-4C5A-B2C0-118C35A45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2667EA-2FE2-481C-A170-289935E2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CE3CFC-B65C-4B59-B8BC-B32BA7B6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0418D6-BCDA-4682-AD3A-6814FC8A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AF8F38-2643-4F22-A7B2-6D43F5F6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20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181E57-E02C-47D9-8AE1-5525B40E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4460DF-0A5B-4390-ACE5-235E10A4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7347B-4674-4AF6-9F58-FD74255E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ED00DA-E619-4BF9-B8D6-983AD26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22E08B-240E-4ED2-80B0-0B58F0CD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29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8F5684-FA4C-48D3-A840-26150FE2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6F722A-68F6-441B-B8CE-90FB59C63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B19E55-6028-4CA0-954A-65954E22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1B7CBA-3FEE-4E24-9A87-2EB729C1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61A9F9-5334-453E-AB7B-00990BEB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82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7CBB6-B98D-4AA5-98A7-3663EC9C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6BD20C-A26E-40CF-AD66-8F39577A8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8F9D43-E273-4C05-9EFF-99D963C87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884BB2-9C37-4AFB-A1AB-B60DEAF0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D0C088-2C11-4DC8-BA01-ECFBBCAF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34F589-B163-4F08-B945-47B4DDFA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58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38CF8-7447-4330-BD92-8E115C2E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FCC226-AC2C-4584-899C-A45C05EA3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C839A2-7283-4720-9388-7F56AC9CD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F36D4D-DD0B-44D3-A436-283C41B2A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6B6AA5-3C4A-4A0B-BD98-BC2166265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9A1984-13A3-44BC-B21B-D60A252D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261CF0F-FDA8-4E2E-8553-7089EC2F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122F9D-37C2-4B12-BD56-DB360FFD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B198F-643A-4DE1-9931-1EDAECDC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CAE17B-6069-4FB1-8ECD-784B705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7D3DDD1-7B32-4555-9B41-30EA9342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E144D3-34F2-4E8A-A9B5-F284570A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04D31-B90F-468C-96B6-0A7E82DC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6A72EE-9DBD-4003-9DB1-3C232BD4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755931-23F9-456A-AF19-226AEA2F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30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3DA1A-BD96-4F7B-A9A3-79BB787D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822B4F-319F-4208-A8DE-49A434BE0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FBFF54-D17E-4C75-9C7E-E6D5BE10A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4C7780-31A1-4E8B-B1EF-53698296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FD60BE-1B86-439B-963D-D8E31FB4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22C787-8C3A-44F1-84F7-2F890F20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2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30FA5-1FF5-47A6-9F99-700DC9FF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5AD6E9B-7BA6-4CF6-97C3-5ABD223ED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BF4556-3F49-44E1-A1B8-B8D6AA343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DAB1BE-9A9A-4E90-AB4A-D54A7C6E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FDF394-7D50-4EEA-8085-175ADC2E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460BCA-7FD5-411F-BF27-BB183997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1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8C41A2D-6FD5-4A84-B46A-DF958BAD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0814FE-DC7A-48BE-A8A9-AD8BA2481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E720F4-D542-4595-BE89-A5040905E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556C5-620C-4793-AFA3-AC852138973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329DB1-FC3B-41B0-944E-9DEBBAF4F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99828C-4E26-43CD-BFE0-34B10E39C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60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00CC785-8272-4B54-92C0-A22314AA2EBF}"/>
              </a:ext>
            </a:extLst>
          </p:cNvPr>
          <p:cNvGrpSpPr/>
          <p:nvPr/>
        </p:nvGrpSpPr>
        <p:grpSpPr>
          <a:xfrm>
            <a:off x="2650206" y="690968"/>
            <a:ext cx="6478293" cy="619932"/>
            <a:chOff x="2650209" y="1673818"/>
            <a:chExt cx="6478293" cy="619932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8796244C-99BB-4649-AF16-DA719E3BE72A}"/>
                </a:ext>
              </a:extLst>
            </p:cNvPr>
            <p:cNvSpPr/>
            <p:nvPr/>
          </p:nvSpPr>
          <p:spPr>
            <a:xfrm>
              <a:off x="2650209" y="1673818"/>
              <a:ext cx="6478293" cy="6199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0B4EF01-8FC2-4448-9C3D-328676FA4EBE}"/>
                </a:ext>
              </a:extLst>
            </p:cNvPr>
            <p:cNvSpPr txBox="1"/>
            <p:nvPr/>
          </p:nvSpPr>
          <p:spPr>
            <a:xfrm>
              <a:off x="2943624" y="1730560"/>
              <a:ext cx="5891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/>
                <a:t>位置情報を読み込む</a:t>
              </a:r>
              <a:endParaRPr kumimoji="1" lang="en-US" altLang="ja-JP" sz="28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2AB4321-D92B-4F4F-BA4A-30CFE8A374E8}"/>
              </a:ext>
            </a:extLst>
          </p:cNvPr>
          <p:cNvGrpSpPr/>
          <p:nvPr/>
        </p:nvGrpSpPr>
        <p:grpSpPr>
          <a:xfrm>
            <a:off x="2650206" y="2328985"/>
            <a:ext cx="6478293" cy="619932"/>
            <a:chOff x="2650207" y="3119034"/>
            <a:chExt cx="6478293" cy="619932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070F3315-919E-4B61-A6DF-295EA7250116}"/>
                </a:ext>
              </a:extLst>
            </p:cNvPr>
            <p:cNvSpPr/>
            <p:nvPr/>
          </p:nvSpPr>
          <p:spPr>
            <a:xfrm>
              <a:off x="2650207" y="3119034"/>
              <a:ext cx="6478293" cy="6199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AF52E70-AF05-461F-95DB-68DBAF6A1CD0}"/>
                </a:ext>
              </a:extLst>
            </p:cNvPr>
            <p:cNvSpPr txBox="1"/>
            <p:nvPr/>
          </p:nvSpPr>
          <p:spPr>
            <a:xfrm>
              <a:off x="2943621" y="3167390"/>
              <a:ext cx="5891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2</a:t>
              </a:r>
              <a:r>
                <a:rPr kumimoji="1" lang="ja-JP" altLang="en-US" sz="2800" dirty="0"/>
                <a:t>点間の移動方向と距離を計算</a:t>
              </a:r>
              <a:endParaRPr kumimoji="1" lang="en-US" altLang="ja-JP" sz="2800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D133F74-85A0-4B55-A477-D6AB59A9D8DE}"/>
              </a:ext>
            </a:extLst>
          </p:cNvPr>
          <p:cNvGrpSpPr/>
          <p:nvPr/>
        </p:nvGrpSpPr>
        <p:grpSpPr>
          <a:xfrm>
            <a:off x="2650206" y="3967002"/>
            <a:ext cx="6478293" cy="619932"/>
            <a:chOff x="2650209" y="1673818"/>
            <a:chExt cx="6478293" cy="619932"/>
          </a:xfrm>
        </p:grpSpPr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8BF752E3-65D5-4C49-814F-DB6712D880E0}"/>
                </a:ext>
              </a:extLst>
            </p:cNvPr>
            <p:cNvSpPr/>
            <p:nvPr/>
          </p:nvSpPr>
          <p:spPr>
            <a:xfrm>
              <a:off x="2650209" y="1673818"/>
              <a:ext cx="6478293" cy="6199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EADBE9B3-394F-42C4-B220-38F1B5251A70}"/>
                </a:ext>
              </a:extLst>
            </p:cNvPr>
            <p:cNvSpPr txBox="1"/>
            <p:nvPr/>
          </p:nvSpPr>
          <p:spPr>
            <a:xfrm>
              <a:off x="2943624" y="1730560"/>
              <a:ext cx="5891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/>
                <a:t>移動方向と距離から右左折を検知</a:t>
              </a:r>
              <a:endParaRPr kumimoji="1" lang="en-US" altLang="ja-JP" sz="2800" dirty="0"/>
            </a:p>
          </p:txBody>
        </p:sp>
      </p:grp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B63CF886-3830-4E55-9900-3579FCB93508}"/>
              </a:ext>
            </a:extLst>
          </p:cNvPr>
          <p:cNvSpPr>
            <a:spLocks noChangeAspect="1"/>
          </p:cNvSpPr>
          <p:nvPr/>
        </p:nvSpPr>
        <p:spPr>
          <a:xfrm rot="18909181">
            <a:off x="5603256" y="3015659"/>
            <a:ext cx="597216" cy="597216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827A774A-669A-42BE-8E38-A728A732DCE7}"/>
              </a:ext>
            </a:extLst>
          </p:cNvPr>
          <p:cNvSpPr>
            <a:spLocks noChangeAspect="1"/>
          </p:cNvSpPr>
          <p:nvPr/>
        </p:nvSpPr>
        <p:spPr>
          <a:xfrm rot="18909181">
            <a:off x="5606155" y="1377642"/>
            <a:ext cx="597216" cy="597216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72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DB8D0D-9D21-40DC-9946-789E312C3522}"/>
              </a:ext>
            </a:extLst>
          </p:cNvPr>
          <p:cNvSpPr txBox="1"/>
          <p:nvPr/>
        </p:nvSpPr>
        <p:spPr>
          <a:xfrm>
            <a:off x="413005" y="5069324"/>
            <a:ext cx="2919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ja-JP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Webcam in Automobile</a:t>
            </a:r>
            <a:endParaRPr lang="ja-JP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矢印: 左 2">
            <a:extLst>
              <a:ext uri="{FF2B5EF4-FFF2-40B4-BE49-F238E27FC236}">
                <a16:creationId xmlns:a16="http://schemas.microsoft.com/office/drawing/2014/main" id="{E520C11B-426C-4042-A5A0-7AD0BF2D262C}"/>
              </a:ext>
            </a:extLst>
          </p:cNvPr>
          <p:cNvSpPr/>
          <p:nvPr/>
        </p:nvSpPr>
        <p:spPr>
          <a:xfrm rot="10800000">
            <a:off x="3252617" y="3547205"/>
            <a:ext cx="576000" cy="396000"/>
          </a:xfrm>
          <a:prstGeom prst="leftArrow">
            <a:avLst/>
          </a:prstGeom>
          <a:solidFill>
            <a:srgbClr val="99CB38"/>
          </a:solidFill>
          <a:ln w="15875" cap="flat" cmpd="sng" algn="ctr">
            <a:solidFill>
              <a:srgbClr val="99CB3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817489-0399-465E-AD7C-CA982F81AE6E}"/>
              </a:ext>
            </a:extLst>
          </p:cNvPr>
          <p:cNvSpPr txBox="1"/>
          <p:nvPr/>
        </p:nvSpPr>
        <p:spPr>
          <a:xfrm>
            <a:off x="2829524" y="3988491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ja-JP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VisualLine</a:t>
            </a:r>
            <a:endParaRPr lang="en-US" altLang="ja-JP" sz="2000" dirty="0">
              <a:solidFill>
                <a:prstClr val="black">
                  <a:lumMod val="75000"/>
                  <a:lumOff val="25000"/>
                </a:prst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 defTabSz="457200"/>
            <a:r>
              <a:rPr lang="en-US" altLang="ja-JP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Direction</a:t>
            </a:r>
            <a:endParaRPr lang="ja-JP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448D03B-7037-4B5F-892B-D13FC7F5C36B}"/>
              </a:ext>
            </a:extLst>
          </p:cNvPr>
          <p:cNvGrpSpPr/>
          <p:nvPr/>
        </p:nvGrpSpPr>
        <p:grpSpPr>
          <a:xfrm>
            <a:off x="723216" y="3251597"/>
            <a:ext cx="2102446" cy="1844890"/>
            <a:chOff x="822960" y="3968929"/>
            <a:chExt cx="2102446" cy="1844890"/>
          </a:xfrm>
        </p:grpSpPr>
        <p:pic>
          <p:nvPicPr>
            <p:cNvPr id="6" name="図 5" descr="ケーキ, 誕生日, 室内, 輸送 が含まれている画像&#10;&#10;高い精度で生成された説明">
              <a:extLst>
                <a:ext uri="{FF2B5EF4-FFF2-40B4-BE49-F238E27FC236}">
                  <a16:creationId xmlns:a16="http://schemas.microsoft.com/office/drawing/2014/main" id="{C8481033-645C-4A41-AD0D-A8D20392A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316" y="4496499"/>
              <a:ext cx="1906090" cy="1317320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71D26414-CE1D-4A47-B618-244536005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" y="3968929"/>
              <a:ext cx="1149401" cy="987216"/>
            </a:xfrm>
            <a:prstGeom prst="rect">
              <a:avLst/>
            </a:prstGeom>
          </p:spPr>
        </p:pic>
      </p:grpSp>
      <p:pic>
        <p:nvPicPr>
          <p:cNvPr id="8" name="Picture 2" descr="GPSのイラスト">
            <a:extLst>
              <a:ext uri="{FF2B5EF4-FFF2-40B4-BE49-F238E27FC236}">
                <a16:creationId xmlns:a16="http://schemas.microsoft.com/office/drawing/2014/main" id="{2F7A3DB2-6BD9-44FC-BAC1-D6E38C73A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23" y="917306"/>
            <a:ext cx="1714385" cy="163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矢印: 左 8">
            <a:extLst>
              <a:ext uri="{FF2B5EF4-FFF2-40B4-BE49-F238E27FC236}">
                <a16:creationId xmlns:a16="http://schemas.microsoft.com/office/drawing/2014/main" id="{5365C563-605C-413B-81D3-37B256BB0FDF}"/>
              </a:ext>
            </a:extLst>
          </p:cNvPr>
          <p:cNvSpPr/>
          <p:nvPr/>
        </p:nvSpPr>
        <p:spPr>
          <a:xfrm rot="10800000">
            <a:off x="3252618" y="1723670"/>
            <a:ext cx="576000" cy="396000"/>
          </a:xfrm>
          <a:prstGeom prst="leftArrow">
            <a:avLst/>
          </a:prstGeom>
          <a:solidFill>
            <a:srgbClr val="99CB38"/>
          </a:solidFill>
          <a:ln w="15875" cap="flat" cmpd="sng" algn="ctr">
            <a:solidFill>
              <a:srgbClr val="99CB3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F03EE9-BF20-4151-A794-3703510F6C39}"/>
              </a:ext>
            </a:extLst>
          </p:cNvPr>
          <p:cNvSpPr txBox="1"/>
          <p:nvPr/>
        </p:nvSpPr>
        <p:spPr>
          <a:xfrm>
            <a:off x="2765405" y="2275442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ja-JP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Location</a:t>
            </a:r>
          </a:p>
          <a:p>
            <a:pPr algn="ctr" defTabSz="457200"/>
            <a:r>
              <a:rPr lang="en-US" altLang="ja-JP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Information</a:t>
            </a:r>
            <a:endParaRPr lang="ja-JP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93DB6A-E996-4A3B-82DD-2EE347923985}"/>
              </a:ext>
            </a:extLst>
          </p:cNvPr>
          <p:cNvSpPr txBox="1"/>
          <p:nvPr/>
        </p:nvSpPr>
        <p:spPr>
          <a:xfrm>
            <a:off x="1115036" y="2539678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GPSLogger</a:t>
            </a:r>
            <a:endParaRPr lang="ja-JP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2" name="Picture 4" descr="パソコンを使う男性のイラスト">
            <a:extLst>
              <a:ext uri="{FF2B5EF4-FFF2-40B4-BE49-F238E27FC236}">
                <a16:creationId xmlns:a16="http://schemas.microsoft.com/office/drawing/2014/main" id="{AFACFE3D-A7FA-4BAD-98F2-D6BC2FED6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040" y="1921670"/>
            <a:ext cx="2180701" cy="219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092E82-B6F5-47C3-94D2-ED1795FC5358}"/>
              </a:ext>
            </a:extLst>
          </p:cNvPr>
          <p:cNvSpPr txBox="1"/>
          <p:nvPr/>
        </p:nvSpPr>
        <p:spPr>
          <a:xfrm>
            <a:off x="5033631" y="406539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User</a:t>
            </a:r>
            <a:endParaRPr lang="ja-JP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37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C28E483-5B9B-4CBD-A974-9652CCEC3B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" t="30303" r="20925" b="15068"/>
          <a:stretch/>
        </p:blipFill>
        <p:spPr>
          <a:xfrm>
            <a:off x="1359580" y="1276061"/>
            <a:ext cx="9472840" cy="4038675"/>
          </a:xfrm>
          <a:prstGeom prst="rect">
            <a:avLst/>
          </a:prstGeom>
        </p:spPr>
      </p:pic>
      <p:sp>
        <p:nvSpPr>
          <p:cNvPr id="5" name="乗算記号 4">
            <a:extLst>
              <a:ext uri="{FF2B5EF4-FFF2-40B4-BE49-F238E27FC236}">
                <a16:creationId xmlns:a16="http://schemas.microsoft.com/office/drawing/2014/main" id="{ADE38A5A-62E4-415E-9D8C-C621BDD18E8C}"/>
              </a:ext>
            </a:extLst>
          </p:cNvPr>
          <p:cNvSpPr>
            <a:spLocks noChangeAspect="1"/>
          </p:cNvSpPr>
          <p:nvPr/>
        </p:nvSpPr>
        <p:spPr>
          <a:xfrm>
            <a:off x="7322135" y="1886481"/>
            <a:ext cx="562805" cy="56280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40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0D57CD-2DF2-4C49-B446-48BFBA05B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t="23273" r="16275" b="8121"/>
          <a:stretch/>
        </p:blipFill>
        <p:spPr>
          <a:xfrm>
            <a:off x="1615440" y="1076498"/>
            <a:ext cx="8961120" cy="4705003"/>
          </a:xfrm>
          <a:prstGeom prst="rect">
            <a:avLst/>
          </a:prstGeom>
        </p:spPr>
      </p:pic>
      <p:sp>
        <p:nvSpPr>
          <p:cNvPr id="5" name="乗算記号 4">
            <a:extLst>
              <a:ext uri="{FF2B5EF4-FFF2-40B4-BE49-F238E27FC236}">
                <a16:creationId xmlns:a16="http://schemas.microsoft.com/office/drawing/2014/main" id="{99349503-0D82-4884-AE14-E3F83911B2EC}"/>
              </a:ext>
            </a:extLst>
          </p:cNvPr>
          <p:cNvSpPr>
            <a:spLocks noChangeAspect="1"/>
          </p:cNvSpPr>
          <p:nvPr/>
        </p:nvSpPr>
        <p:spPr>
          <a:xfrm>
            <a:off x="7109864" y="4597025"/>
            <a:ext cx="562805" cy="56280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06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8741</TotalTime>
  <Words>30</Words>
  <Application>Microsoft Office PowerPoint</Application>
  <PresentationFormat>ワイド画面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游ゴシック</vt:lpstr>
      <vt:lpstr>游ゴシック Light</vt:lpstr>
      <vt:lpstr>游ゴシック Medium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takagi masaya</dc:creator>
  <cp:lastModifiedBy>takagi</cp:lastModifiedBy>
  <cp:revision>9</cp:revision>
  <dcterms:created xsi:type="dcterms:W3CDTF">2018-01-20T12:58:42Z</dcterms:created>
  <dcterms:modified xsi:type="dcterms:W3CDTF">2018-02-13T09:50:40Z</dcterms:modified>
</cp:coreProperties>
</file>