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7" r:id="rId12"/>
    <p:sldId id="270" r:id="rId13"/>
    <p:sldId id="266" r:id="rId14"/>
    <p:sldId id="268" r:id="rId15"/>
    <p:sldId id="269" r:id="rId16"/>
    <p:sldId id="271" r:id="rId17"/>
    <p:sldId id="277" r:id="rId18"/>
    <p:sldId id="272" r:id="rId19"/>
    <p:sldId id="278" r:id="rId20"/>
    <p:sldId id="273" r:id="rId21"/>
    <p:sldId id="279" r:id="rId22"/>
    <p:sldId id="274" r:id="rId23"/>
    <p:sldId id="280" r:id="rId24"/>
    <p:sldId id="275" r:id="rId25"/>
    <p:sldId id="281"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82D565-D283-453B-8E08-54903EB25807}" v="118" dt="2020-08-05T14:33:35.8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73" d="100"/>
          <a:sy n="73" d="100"/>
        </p:scale>
        <p:origin x="594" y="66"/>
      </p:cViewPr>
      <p:guideLst/>
    </p:cSldViewPr>
  </p:slideViewPr>
  <p:notesTextViewPr>
    <p:cViewPr>
      <p:scale>
        <a:sx n="3" d="2"/>
        <a:sy n="3" d="2"/>
      </p:scale>
      <p:origin x="0" y="0"/>
    </p:cViewPr>
  </p:notesTextViewPr>
  <p:sorterViewPr>
    <p:cViewPr>
      <p:scale>
        <a:sx n="100" d="100"/>
        <a:sy n="100" d="100"/>
      </p:scale>
      <p:origin x="0" y="-712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AKA Masayuki(田中 真幸)" userId="68a45968-b849-4204-852e-9a2da635d31a" providerId="ADAL" clId="{BD82D565-D283-453B-8E08-54903EB25807}"/>
    <pc:docChg chg="undo custSel mod addSld delSld modSld sldOrd">
      <pc:chgData name="TANAKA Masayuki(田中 真幸)" userId="68a45968-b849-4204-852e-9a2da635d31a" providerId="ADAL" clId="{BD82D565-D283-453B-8E08-54903EB25807}" dt="2020-08-05T14:33:51.425" v="511" actId="2696"/>
      <pc:docMkLst>
        <pc:docMk/>
      </pc:docMkLst>
      <pc:sldChg chg="addSp delSp add">
        <pc:chgData name="TANAKA Masayuki(田中 真幸)" userId="68a45968-b849-4204-852e-9a2da635d31a" providerId="ADAL" clId="{BD82D565-D283-453B-8E08-54903EB25807}" dt="2020-08-05T13:58:28.625" v="3"/>
        <pc:sldMkLst>
          <pc:docMk/>
          <pc:sldMk cId="1758676769" sldId="256"/>
        </pc:sldMkLst>
        <pc:spChg chg="del">
          <ac:chgData name="TANAKA Masayuki(田中 真幸)" userId="68a45968-b849-4204-852e-9a2da635d31a" providerId="ADAL" clId="{BD82D565-D283-453B-8E08-54903EB25807}" dt="2020-08-05T13:58:22.391" v="1" actId="478"/>
          <ac:spMkLst>
            <pc:docMk/>
            <pc:sldMk cId="1758676769" sldId="256"/>
            <ac:spMk id="2" creationId="{EAA062D0-F846-4E97-9B8E-C1A8AB740D15}"/>
          </ac:spMkLst>
        </pc:spChg>
        <pc:spChg chg="del">
          <ac:chgData name="TANAKA Masayuki(田中 真幸)" userId="68a45968-b849-4204-852e-9a2da635d31a" providerId="ADAL" clId="{BD82D565-D283-453B-8E08-54903EB25807}" dt="2020-08-05T13:58:25.677" v="2" actId="478"/>
          <ac:spMkLst>
            <pc:docMk/>
            <pc:sldMk cId="1758676769" sldId="256"/>
            <ac:spMk id="3" creationId="{769E8A9B-B67B-4284-A797-D712B7993A2B}"/>
          </ac:spMkLst>
        </pc:spChg>
        <pc:picChg chg="add">
          <ac:chgData name="TANAKA Masayuki(田中 真幸)" userId="68a45968-b849-4204-852e-9a2da635d31a" providerId="ADAL" clId="{BD82D565-D283-453B-8E08-54903EB25807}" dt="2020-08-05T13:58:28.625" v="3"/>
          <ac:picMkLst>
            <pc:docMk/>
            <pc:sldMk cId="1758676769" sldId="256"/>
            <ac:picMk id="1026" creationId="{4D48CA8E-9787-4E18-A5BB-455EAFB87710}"/>
          </ac:picMkLst>
        </pc:picChg>
      </pc:sldChg>
      <pc:sldChg chg="addSp delSp modSp add mod setBg setClrOvrMap">
        <pc:chgData name="TANAKA Masayuki(田中 真幸)" userId="68a45968-b849-4204-852e-9a2da635d31a" providerId="ADAL" clId="{BD82D565-D283-453B-8E08-54903EB25807}" dt="2020-08-05T14:01:54.338" v="79" actId="26606"/>
        <pc:sldMkLst>
          <pc:docMk/>
          <pc:sldMk cId="3769725559" sldId="257"/>
        </pc:sldMkLst>
        <pc:spChg chg="del mod">
          <ac:chgData name="TANAKA Masayuki(田中 真幸)" userId="68a45968-b849-4204-852e-9a2da635d31a" providerId="ADAL" clId="{BD82D565-D283-453B-8E08-54903EB25807}" dt="2020-08-05T14:00:48.547" v="44" actId="478"/>
          <ac:spMkLst>
            <pc:docMk/>
            <pc:sldMk cId="3769725559" sldId="257"/>
            <ac:spMk id="2" creationId="{E569D71E-EAD7-4F4A-A1E8-7856CAB3FB7A}"/>
          </ac:spMkLst>
        </pc:spChg>
        <pc:spChg chg="del mod">
          <ac:chgData name="TANAKA Masayuki(田中 真幸)" userId="68a45968-b849-4204-852e-9a2da635d31a" providerId="ADAL" clId="{BD82D565-D283-453B-8E08-54903EB25807}" dt="2020-08-05T14:00:59.355" v="46" actId="478"/>
          <ac:spMkLst>
            <pc:docMk/>
            <pc:sldMk cId="3769725559" sldId="257"/>
            <ac:spMk id="3" creationId="{0671C987-ACA6-4CF1-8E70-78D6345C1103}"/>
          </ac:spMkLst>
        </pc:spChg>
        <pc:spChg chg="add del mod">
          <ac:chgData name="TANAKA Masayuki(田中 真幸)" userId="68a45968-b849-4204-852e-9a2da635d31a" providerId="ADAL" clId="{BD82D565-D283-453B-8E08-54903EB25807}" dt="2020-08-05T14:00:59.355" v="46" actId="478"/>
          <ac:spMkLst>
            <pc:docMk/>
            <pc:sldMk cId="3769725559" sldId="257"/>
            <ac:spMk id="5" creationId="{682B07B3-5F2F-4EE1-8FB2-FD9B31D85D77}"/>
          </ac:spMkLst>
        </pc:spChg>
        <pc:spChg chg="add mod">
          <ac:chgData name="TANAKA Masayuki(田中 真幸)" userId="68a45968-b849-4204-852e-9a2da635d31a" providerId="ADAL" clId="{BD82D565-D283-453B-8E08-54903EB25807}" dt="2020-08-05T14:01:54.338" v="79" actId="26606"/>
          <ac:spMkLst>
            <pc:docMk/>
            <pc:sldMk cId="3769725559" sldId="257"/>
            <ac:spMk id="6" creationId="{E4C5798C-BBC5-47D7-8F52-7FF171167664}"/>
          </ac:spMkLst>
        </pc:spChg>
        <pc:spChg chg="add">
          <ac:chgData name="TANAKA Masayuki(田中 真幸)" userId="68a45968-b849-4204-852e-9a2da635d31a" providerId="ADAL" clId="{BD82D565-D283-453B-8E08-54903EB25807}" dt="2020-08-05T14:01:54.338" v="79" actId="26606"/>
          <ac:spMkLst>
            <pc:docMk/>
            <pc:sldMk cId="3769725559" sldId="257"/>
            <ac:spMk id="11" creationId="{66B332A4-D438-4773-A77F-5ED49A448D9D}"/>
          </ac:spMkLst>
        </pc:spChg>
        <pc:spChg chg="add">
          <ac:chgData name="TANAKA Masayuki(田中 真幸)" userId="68a45968-b849-4204-852e-9a2da635d31a" providerId="ADAL" clId="{BD82D565-D283-453B-8E08-54903EB25807}" dt="2020-08-05T14:01:54.338" v="79" actId="26606"/>
          <ac:spMkLst>
            <pc:docMk/>
            <pc:sldMk cId="3769725559" sldId="257"/>
            <ac:spMk id="13" creationId="{DF9AD32D-FF05-44F4-BD4D-9CEE89B71EB9}"/>
          </ac:spMkLst>
        </pc:spChg>
      </pc:sldChg>
      <pc:sldChg chg="addSp modSp add mod setBg setClrOvrMap">
        <pc:chgData name="TANAKA Masayuki(田中 真幸)" userId="68a45968-b849-4204-852e-9a2da635d31a" providerId="ADAL" clId="{BD82D565-D283-453B-8E08-54903EB25807}" dt="2020-08-05T14:02:57.664" v="113" actId="26606"/>
        <pc:sldMkLst>
          <pc:docMk/>
          <pc:sldMk cId="1526733597" sldId="258"/>
        </pc:sldMkLst>
        <pc:spChg chg="mod">
          <ac:chgData name="TANAKA Masayuki(田中 真幸)" userId="68a45968-b849-4204-852e-9a2da635d31a" providerId="ADAL" clId="{BD82D565-D283-453B-8E08-54903EB25807}" dt="2020-08-05T14:02:57.664" v="113" actId="26606"/>
          <ac:spMkLst>
            <pc:docMk/>
            <pc:sldMk cId="1526733597" sldId="258"/>
            <ac:spMk id="2" creationId="{C3DED438-EBFE-4C1A-8509-5AB617AF9EBC}"/>
          </ac:spMkLst>
        </pc:spChg>
        <pc:spChg chg="mod">
          <ac:chgData name="TANAKA Masayuki(田中 真幸)" userId="68a45968-b849-4204-852e-9a2da635d31a" providerId="ADAL" clId="{BD82D565-D283-453B-8E08-54903EB25807}" dt="2020-08-05T14:02:57.664" v="113" actId="26606"/>
          <ac:spMkLst>
            <pc:docMk/>
            <pc:sldMk cId="1526733597" sldId="258"/>
            <ac:spMk id="3" creationId="{39E1ABDD-DECA-469B-B3B9-44E385B3CCA4}"/>
          </ac:spMkLst>
        </pc:spChg>
        <pc:spChg chg="add">
          <ac:chgData name="TANAKA Masayuki(田中 真幸)" userId="68a45968-b849-4204-852e-9a2da635d31a" providerId="ADAL" clId="{BD82D565-D283-453B-8E08-54903EB25807}" dt="2020-08-05T14:02:57.664" v="113" actId="26606"/>
          <ac:spMkLst>
            <pc:docMk/>
            <pc:sldMk cId="1526733597" sldId="258"/>
            <ac:spMk id="8" creationId="{AD21898E-86C0-4C8A-A76C-DF33E844C87A}"/>
          </ac:spMkLst>
        </pc:spChg>
        <pc:spChg chg="add">
          <ac:chgData name="TANAKA Masayuki(田中 真幸)" userId="68a45968-b849-4204-852e-9a2da635d31a" providerId="ADAL" clId="{BD82D565-D283-453B-8E08-54903EB25807}" dt="2020-08-05T14:02:57.664" v="113" actId="26606"/>
          <ac:spMkLst>
            <pc:docMk/>
            <pc:sldMk cId="1526733597" sldId="258"/>
            <ac:spMk id="10" creationId="{5C8F04BD-D093-45D0-B54C-50FDB308B4EE}"/>
          </ac:spMkLst>
        </pc:spChg>
      </pc:sldChg>
      <pc:sldChg chg="addSp modSp add mod setBg setClrOvrMap">
        <pc:chgData name="TANAKA Masayuki(田中 真幸)" userId="68a45968-b849-4204-852e-9a2da635d31a" providerId="ADAL" clId="{BD82D565-D283-453B-8E08-54903EB25807}" dt="2020-08-05T14:04:16.018" v="134" actId="207"/>
        <pc:sldMkLst>
          <pc:docMk/>
          <pc:sldMk cId="2165066897" sldId="259"/>
        </pc:sldMkLst>
        <pc:spChg chg="mod">
          <ac:chgData name="TANAKA Masayuki(田中 真幸)" userId="68a45968-b849-4204-852e-9a2da635d31a" providerId="ADAL" clId="{BD82D565-D283-453B-8E08-54903EB25807}" dt="2020-08-05T14:03:29.563" v="131" actId="26606"/>
          <ac:spMkLst>
            <pc:docMk/>
            <pc:sldMk cId="2165066897" sldId="259"/>
            <ac:spMk id="2" creationId="{F0F8BF57-EB4E-41CA-81D0-1EC12AC8251D}"/>
          </ac:spMkLst>
        </pc:spChg>
        <pc:spChg chg="mod">
          <ac:chgData name="TANAKA Masayuki(田中 真幸)" userId="68a45968-b849-4204-852e-9a2da635d31a" providerId="ADAL" clId="{BD82D565-D283-453B-8E08-54903EB25807}" dt="2020-08-05T14:04:16.018" v="134" actId="207"/>
          <ac:spMkLst>
            <pc:docMk/>
            <pc:sldMk cId="2165066897" sldId="259"/>
            <ac:spMk id="3" creationId="{72A2C700-DDB8-4C2A-86D6-864151BFB0D5}"/>
          </ac:spMkLst>
        </pc:spChg>
        <pc:spChg chg="add">
          <ac:chgData name="TANAKA Masayuki(田中 真幸)" userId="68a45968-b849-4204-852e-9a2da635d31a" providerId="ADAL" clId="{BD82D565-D283-453B-8E08-54903EB25807}" dt="2020-08-05T14:03:29.563" v="131" actId="26606"/>
          <ac:spMkLst>
            <pc:docMk/>
            <pc:sldMk cId="2165066897" sldId="259"/>
            <ac:spMk id="8" creationId="{AD21898E-86C0-4C8A-A76C-DF33E844C87A}"/>
          </ac:spMkLst>
        </pc:spChg>
        <pc:spChg chg="add">
          <ac:chgData name="TANAKA Masayuki(田中 真幸)" userId="68a45968-b849-4204-852e-9a2da635d31a" providerId="ADAL" clId="{BD82D565-D283-453B-8E08-54903EB25807}" dt="2020-08-05T14:03:29.563" v="131" actId="26606"/>
          <ac:spMkLst>
            <pc:docMk/>
            <pc:sldMk cId="2165066897" sldId="259"/>
            <ac:spMk id="10" creationId="{5C8F04BD-D093-45D0-B54C-50FDB308B4EE}"/>
          </ac:spMkLst>
        </pc:spChg>
      </pc:sldChg>
      <pc:sldChg chg="addSp delSp modSp add mod setBg setClrOvrMap delDesignElem">
        <pc:chgData name="TANAKA Masayuki(田中 真幸)" userId="68a45968-b849-4204-852e-9a2da635d31a" providerId="ADAL" clId="{BD82D565-D283-453B-8E08-54903EB25807}" dt="2020-08-05T14:09:48.574" v="151" actId="6549"/>
        <pc:sldMkLst>
          <pc:docMk/>
          <pc:sldMk cId="365608172" sldId="260"/>
        </pc:sldMkLst>
        <pc:spChg chg="mod">
          <ac:chgData name="TANAKA Masayuki(田中 真幸)" userId="68a45968-b849-4204-852e-9a2da635d31a" providerId="ADAL" clId="{BD82D565-D283-453B-8E08-54903EB25807}" dt="2020-08-05T14:09:48.574" v="151" actId="6549"/>
          <ac:spMkLst>
            <pc:docMk/>
            <pc:sldMk cId="365608172" sldId="260"/>
            <ac:spMk id="6" creationId="{E4C5798C-BBC5-47D7-8F52-7FF171167664}"/>
          </ac:spMkLst>
        </pc:spChg>
        <pc:spChg chg="add">
          <ac:chgData name="TANAKA Masayuki(田中 真幸)" userId="68a45968-b849-4204-852e-9a2da635d31a" providerId="ADAL" clId="{BD82D565-D283-453B-8E08-54903EB25807}" dt="2020-08-05T14:09:44.776" v="150" actId="26606"/>
          <ac:spMkLst>
            <pc:docMk/>
            <pc:sldMk cId="365608172" sldId="260"/>
            <ac:spMk id="8" creationId="{66B332A4-D438-4773-A77F-5ED49A448D9D}"/>
          </ac:spMkLst>
        </pc:spChg>
        <pc:spChg chg="add">
          <ac:chgData name="TANAKA Masayuki(田中 真幸)" userId="68a45968-b849-4204-852e-9a2da635d31a" providerId="ADAL" clId="{BD82D565-D283-453B-8E08-54903EB25807}" dt="2020-08-05T14:09:44.776" v="150" actId="26606"/>
          <ac:spMkLst>
            <pc:docMk/>
            <pc:sldMk cId="365608172" sldId="260"/>
            <ac:spMk id="9" creationId="{DF9AD32D-FF05-44F4-BD4D-9CEE89B71EB9}"/>
          </ac:spMkLst>
        </pc:spChg>
        <pc:spChg chg="del">
          <ac:chgData name="TANAKA Masayuki(田中 真幸)" userId="68a45968-b849-4204-852e-9a2da635d31a" providerId="ADAL" clId="{BD82D565-D283-453B-8E08-54903EB25807}" dt="2020-08-05T14:09:18.857" v="140"/>
          <ac:spMkLst>
            <pc:docMk/>
            <pc:sldMk cId="365608172" sldId="260"/>
            <ac:spMk id="11" creationId="{66B332A4-D438-4773-A77F-5ED49A448D9D}"/>
          </ac:spMkLst>
        </pc:spChg>
        <pc:spChg chg="del">
          <ac:chgData name="TANAKA Masayuki(田中 真幸)" userId="68a45968-b849-4204-852e-9a2da635d31a" providerId="ADAL" clId="{BD82D565-D283-453B-8E08-54903EB25807}" dt="2020-08-05T14:09:18.857" v="140"/>
          <ac:spMkLst>
            <pc:docMk/>
            <pc:sldMk cId="365608172" sldId="260"/>
            <ac:spMk id="13" creationId="{DF9AD32D-FF05-44F4-BD4D-9CEE89B71EB9}"/>
          </ac:spMkLst>
        </pc:spChg>
      </pc:sldChg>
      <pc:sldChg chg="addSp delSp modSp add del">
        <pc:chgData name="TANAKA Masayuki(田中 真幸)" userId="68a45968-b849-4204-852e-9a2da635d31a" providerId="ADAL" clId="{BD82D565-D283-453B-8E08-54903EB25807}" dt="2020-08-05T14:09:12.763" v="138" actId="2696"/>
        <pc:sldMkLst>
          <pc:docMk/>
          <pc:sldMk cId="526237312" sldId="260"/>
        </pc:sldMkLst>
        <pc:spChg chg="del">
          <ac:chgData name="TANAKA Masayuki(田中 真幸)" userId="68a45968-b849-4204-852e-9a2da635d31a" providerId="ADAL" clId="{BD82D565-D283-453B-8E08-54903EB25807}" dt="2020-08-05T14:08:23.998" v="136" actId="478"/>
          <ac:spMkLst>
            <pc:docMk/>
            <pc:sldMk cId="526237312" sldId="260"/>
            <ac:spMk id="2" creationId="{F0D5E1BB-F2A7-4CE8-A42B-940518085563}"/>
          </ac:spMkLst>
        </pc:spChg>
        <pc:spChg chg="del">
          <ac:chgData name="TANAKA Masayuki(田中 真幸)" userId="68a45968-b849-4204-852e-9a2da635d31a" providerId="ADAL" clId="{BD82D565-D283-453B-8E08-54903EB25807}" dt="2020-08-05T14:09:04.739" v="137" actId="478"/>
          <ac:spMkLst>
            <pc:docMk/>
            <pc:sldMk cId="526237312" sldId="260"/>
            <ac:spMk id="3" creationId="{6CEE27D6-84F6-496D-A501-FD351FA4CA5E}"/>
          </ac:spMkLst>
        </pc:spChg>
        <pc:spChg chg="add mod">
          <ac:chgData name="TANAKA Masayuki(田中 真幸)" userId="68a45968-b849-4204-852e-9a2da635d31a" providerId="ADAL" clId="{BD82D565-D283-453B-8E08-54903EB25807}" dt="2020-08-05T14:09:04.739" v="137" actId="478"/>
          <ac:spMkLst>
            <pc:docMk/>
            <pc:sldMk cId="526237312" sldId="260"/>
            <ac:spMk id="5" creationId="{A99E74D6-D01C-45AD-8E54-51D4D7CFF0AC}"/>
          </ac:spMkLst>
        </pc:spChg>
      </pc:sldChg>
      <pc:sldChg chg="addSp delSp modSp add mod setBg setClrOvrMap">
        <pc:chgData name="TANAKA Masayuki(田中 真幸)" userId="68a45968-b849-4204-852e-9a2da635d31a" providerId="ADAL" clId="{BD82D565-D283-453B-8E08-54903EB25807}" dt="2020-08-05T14:14:32.153" v="203" actId="207"/>
        <pc:sldMkLst>
          <pc:docMk/>
          <pc:sldMk cId="3153815572" sldId="261"/>
        </pc:sldMkLst>
        <pc:spChg chg="del">
          <ac:chgData name="TANAKA Masayuki(田中 真幸)" userId="68a45968-b849-4204-852e-9a2da635d31a" providerId="ADAL" clId="{BD82D565-D283-453B-8E08-54903EB25807}" dt="2020-08-05T14:10:33.626" v="155" actId="478"/>
          <ac:spMkLst>
            <pc:docMk/>
            <pc:sldMk cId="3153815572" sldId="261"/>
            <ac:spMk id="2" creationId="{CB9AC2D4-DA63-415D-9928-B74C74FBBDBA}"/>
          </ac:spMkLst>
        </pc:spChg>
        <pc:spChg chg="add del mod">
          <ac:chgData name="TANAKA Masayuki(田中 真幸)" userId="68a45968-b849-4204-852e-9a2da635d31a" providerId="ADAL" clId="{BD82D565-D283-453B-8E08-54903EB25807}" dt="2020-08-05T14:13:56.870" v="199" actId="26606"/>
          <ac:spMkLst>
            <pc:docMk/>
            <pc:sldMk cId="3153815572" sldId="261"/>
            <ac:spMk id="3" creationId="{97EF6333-79E6-4E1B-9A29-373FF4DE26A9}"/>
          </ac:spMkLst>
        </pc:spChg>
        <pc:spChg chg="add mod">
          <ac:chgData name="TANAKA Masayuki(田中 真幸)" userId="68a45968-b849-4204-852e-9a2da635d31a" providerId="ADAL" clId="{BD82D565-D283-453B-8E08-54903EB25807}" dt="2020-08-05T14:13:56.870" v="199" actId="26606"/>
          <ac:spMkLst>
            <pc:docMk/>
            <pc:sldMk cId="3153815572" sldId="261"/>
            <ac:spMk id="4" creationId="{F2D11F6D-9D81-4265-999E-706C229F8EC7}"/>
          </ac:spMkLst>
        </pc:spChg>
        <pc:spChg chg="add del">
          <ac:chgData name="TANAKA Masayuki(田中 真幸)" userId="68a45968-b849-4204-852e-9a2da635d31a" providerId="ADAL" clId="{BD82D565-D283-453B-8E08-54903EB25807}" dt="2020-08-05T14:13:42.308" v="196" actId="26606"/>
          <ac:spMkLst>
            <pc:docMk/>
            <pc:sldMk cId="3153815572" sldId="261"/>
            <ac:spMk id="6" creationId="{DFF2AC85-FAA0-4844-813F-83C04D7382E2}"/>
          </ac:spMkLst>
        </pc:spChg>
        <pc:spChg chg="add del">
          <ac:chgData name="TANAKA Masayuki(田中 真幸)" userId="68a45968-b849-4204-852e-9a2da635d31a" providerId="ADAL" clId="{BD82D565-D283-453B-8E08-54903EB25807}" dt="2020-08-05T14:13:42.308" v="196" actId="26606"/>
          <ac:spMkLst>
            <pc:docMk/>
            <pc:sldMk cId="3153815572" sldId="261"/>
            <ac:spMk id="7" creationId="{89CC0F1E-BAA2-47B1-8F83-7ECB9FD9E009}"/>
          </ac:spMkLst>
        </pc:spChg>
        <pc:spChg chg="add del">
          <ac:chgData name="TANAKA Masayuki(田中 真幸)" userId="68a45968-b849-4204-852e-9a2da635d31a" providerId="ADAL" clId="{BD82D565-D283-453B-8E08-54903EB25807}" dt="2020-08-05T14:12:25.516" v="172" actId="26606"/>
          <ac:spMkLst>
            <pc:docMk/>
            <pc:sldMk cId="3153815572" sldId="261"/>
            <ac:spMk id="8" creationId="{7CB4857B-ED7C-444D-9F04-2F885114A1C2}"/>
          </ac:spMkLst>
        </pc:spChg>
        <pc:spChg chg="add del">
          <ac:chgData name="TANAKA Masayuki(田中 真幸)" userId="68a45968-b849-4204-852e-9a2da635d31a" providerId="ADAL" clId="{BD82D565-D283-453B-8E08-54903EB25807}" dt="2020-08-05T14:12:20.693" v="170" actId="26606"/>
          <ac:spMkLst>
            <pc:docMk/>
            <pc:sldMk cId="3153815572" sldId="261"/>
            <ac:spMk id="9" creationId="{6C4028FD-8BAA-4A19-BFDE-594D991B7552}"/>
          </ac:spMkLst>
        </pc:spChg>
        <pc:spChg chg="add del">
          <ac:chgData name="TANAKA Masayuki(田中 真幸)" userId="68a45968-b849-4204-852e-9a2da635d31a" providerId="ADAL" clId="{BD82D565-D283-453B-8E08-54903EB25807}" dt="2020-08-05T14:12:25.516" v="172" actId="26606"/>
          <ac:spMkLst>
            <pc:docMk/>
            <pc:sldMk cId="3153815572" sldId="261"/>
            <ac:spMk id="10" creationId="{D18046FB-44EA-4FD8-A585-EA09A319B2D0}"/>
          </ac:spMkLst>
        </pc:spChg>
        <pc:spChg chg="add del">
          <ac:chgData name="TANAKA Masayuki(田中 真幸)" userId="68a45968-b849-4204-852e-9a2da635d31a" providerId="ADAL" clId="{BD82D565-D283-453B-8E08-54903EB25807}" dt="2020-08-05T14:12:25.516" v="172" actId="26606"/>
          <ac:spMkLst>
            <pc:docMk/>
            <pc:sldMk cId="3153815572" sldId="261"/>
            <ac:spMk id="11" creationId="{97EF6333-79E6-4E1B-9A29-373FF4DE26A9}"/>
          </ac:spMkLst>
        </pc:spChg>
        <pc:spChg chg="add del">
          <ac:chgData name="TANAKA Masayuki(田中 真幸)" userId="68a45968-b849-4204-852e-9a2da635d31a" providerId="ADAL" clId="{BD82D565-D283-453B-8E08-54903EB25807}" dt="2020-08-05T14:12:25.516" v="172" actId="26606"/>
          <ac:spMkLst>
            <pc:docMk/>
            <pc:sldMk cId="3153815572" sldId="261"/>
            <ac:spMk id="12" creationId="{479F5F2B-8B58-4140-AE6A-51F6C67B18D9}"/>
          </ac:spMkLst>
        </pc:spChg>
        <pc:spChg chg="add del">
          <ac:chgData name="TANAKA Masayuki(田中 真幸)" userId="68a45968-b849-4204-852e-9a2da635d31a" providerId="ADAL" clId="{BD82D565-D283-453B-8E08-54903EB25807}" dt="2020-08-05T14:13:56.849" v="198" actId="26606"/>
          <ac:spMkLst>
            <pc:docMk/>
            <pc:sldMk cId="3153815572" sldId="261"/>
            <ac:spMk id="13" creationId="{37E32B78-23DD-4E77-8B9C-7779E3BF20C2}"/>
          </ac:spMkLst>
        </pc:spChg>
        <pc:spChg chg="add">
          <ac:chgData name="TANAKA Masayuki(田中 真幸)" userId="68a45968-b849-4204-852e-9a2da635d31a" providerId="ADAL" clId="{BD82D565-D283-453B-8E08-54903EB25807}" dt="2020-08-05T14:13:56.870" v="199" actId="26606"/>
          <ac:spMkLst>
            <pc:docMk/>
            <pc:sldMk cId="3153815572" sldId="261"/>
            <ac:spMk id="16" creationId="{AD21898E-86C0-4C8A-A76C-DF33E844C87A}"/>
          </ac:spMkLst>
        </pc:spChg>
        <pc:spChg chg="add">
          <ac:chgData name="TANAKA Masayuki(田中 真幸)" userId="68a45968-b849-4204-852e-9a2da635d31a" providerId="ADAL" clId="{BD82D565-D283-453B-8E08-54903EB25807}" dt="2020-08-05T14:13:56.870" v="199" actId="26606"/>
          <ac:spMkLst>
            <pc:docMk/>
            <pc:sldMk cId="3153815572" sldId="261"/>
            <ac:spMk id="17" creationId="{5C8F04BD-D093-45D0-B54C-50FDB308B4EE}"/>
          </ac:spMkLst>
        </pc:spChg>
        <pc:spChg chg="add mod">
          <ac:chgData name="TANAKA Masayuki(田中 真幸)" userId="68a45968-b849-4204-852e-9a2da635d31a" providerId="ADAL" clId="{BD82D565-D283-453B-8E08-54903EB25807}" dt="2020-08-05T14:14:32.153" v="203" actId="207"/>
          <ac:spMkLst>
            <pc:docMk/>
            <pc:sldMk cId="3153815572" sldId="261"/>
            <ac:spMk id="18" creationId="{97EF6333-79E6-4E1B-9A29-373FF4DE26A9}"/>
          </ac:spMkLst>
        </pc:spChg>
        <pc:graphicFrameChg chg="add del">
          <ac:chgData name="TANAKA Masayuki(田中 真幸)" userId="68a45968-b849-4204-852e-9a2da635d31a" providerId="ADAL" clId="{BD82D565-D283-453B-8E08-54903EB25807}" dt="2020-08-05T14:12:20.693" v="170" actId="26606"/>
          <ac:graphicFrameMkLst>
            <pc:docMk/>
            <pc:sldMk cId="3153815572" sldId="261"/>
            <ac:graphicFrameMk id="5" creationId="{A83D23D3-AA76-4CC3-B9F8-4EBF84CE107E}"/>
          </ac:graphicFrameMkLst>
        </pc:graphicFrameChg>
        <pc:graphicFrameChg chg="add del">
          <ac:chgData name="TANAKA Masayuki(田中 真幸)" userId="68a45968-b849-4204-852e-9a2da635d31a" providerId="ADAL" clId="{BD82D565-D283-453B-8E08-54903EB25807}" dt="2020-08-05T14:13:56.849" v="198" actId="26606"/>
          <ac:graphicFrameMkLst>
            <pc:docMk/>
            <pc:sldMk cId="3153815572" sldId="261"/>
            <ac:graphicFrameMk id="14" creationId="{C4E5A785-B3E2-4792-BB2D-F5FF10C3D98C}"/>
          </ac:graphicFrameMkLst>
        </pc:graphicFrameChg>
      </pc:sldChg>
      <pc:sldChg chg="addSp delSp modSp add mod setBg setClrOvrMap">
        <pc:chgData name="TANAKA Masayuki(田中 真幸)" userId="68a45968-b849-4204-852e-9a2da635d31a" providerId="ADAL" clId="{BD82D565-D283-453B-8E08-54903EB25807}" dt="2020-08-05T14:14:39.874" v="204" actId="207"/>
        <pc:sldMkLst>
          <pc:docMk/>
          <pc:sldMk cId="2723665510" sldId="262"/>
        </pc:sldMkLst>
        <pc:spChg chg="del">
          <ac:chgData name="TANAKA Masayuki(田中 真幸)" userId="68a45968-b849-4204-852e-9a2da635d31a" providerId="ADAL" clId="{BD82D565-D283-453B-8E08-54903EB25807}" dt="2020-08-05T14:10:41.808" v="157" actId="478"/>
          <ac:spMkLst>
            <pc:docMk/>
            <pc:sldMk cId="2723665510" sldId="262"/>
            <ac:spMk id="2" creationId="{CA2A38D5-E743-4921-90C9-673A16B06D0E}"/>
          </ac:spMkLst>
        </pc:spChg>
        <pc:spChg chg="mod">
          <ac:chgData name="TANAKA Masayuki(田中 真幸)" userId="68a45968-b849-4204-852e-9a2da635d31a" providerId="ADAL" clId="{BD82D565-D283-453B-8E08-54903EB25807}" dt="2020-08-05T14:14:39.874" v="204" actId="207"/>
          <ac:spMkLst>
            <pc:docMk/>
            <pc:sldMk cId="2723665510" sldId="262"/>
            <ac:spMk id="3" creationId="{7A5F6477-BA6B-4403-9062-BA8AE2308667}"/>
          </ac:spMkLst>
        </pc:spChg>
        <pc:spChg chg="add mod">
          <ac:chgData name="TANAKA Masayuki(田中 真幸)" userId="68a45968-b849-4204-852e-9a2da635d31a" providerId="ADAL" clId="{BD82D565-D283-453B-8E08-54903EB25807}" dt="2020-08-05T14:14:15.882" v="200" actId="26606"/>
          <ac:spMkLst>
            <pc:docMk/>
            <pc:sldMk cId="2723665510" sldId="262"/>
            <ac:spMk id="4" creationId="{63AF5671-7740-40E7-A132-67C83D4DAEDE}"/>
          </ac:spMkLst>
        </pc:spChg>
        <pc:spChg chg="add">
          <ac:chgData name="TANAKA Masayuki(田中 真幸)" userId="68a45968-b849-4204-852e-9a2da635d31a" providerId="ADAL" clId="{BD82D565-D283-453B-8E08-54903EB25807}" dt="2020-08-05T14:14:15.882" v="200" actId="26606"/>
          <ac:spMkLst>
            <pc:docMk/>
            <pc:sldMk cId="2723665510" sldId="262"/>
            <ac:spMk id="9" creationId="{AD21898E-86C0-4C8A-A76C-DF33E844C87A}"/>
          </ac:spMkLst>
        </pc:spChg>
        <pc:spChg chg="add">
          <ac:chgData name="TANAKA Masayuki(田中 真幸)" userId="68a45968-b849-4204-852e-9a2da635d31a" providerId="ADAL" clId="{BD82D565-D283-453B-8E08-54903EB25807}" dt="2020-08-05T14:14:15.882" v="200" actId="26606"/>
          <ac:spMkLst>
            <pc:docMk/>
            <pc:sldMk cId="2723665510" sldId="262"/>
            <ac:spMk id="11" creationId="{5C8F04BD-D093-45D0-B54C-50FDB308B4EE}"/>
          </ac:spMkLst>
        </pc:spChg>
      </pc:sldChg>
      <pc:sldChg chg="addSp delSp modSp add mod setBg setClrOvrMap">
        <pc:chgData name="TANAKA Masayuki(田中 真幸)" userId="68a45968-b849-4204-852e-9a2da635d31a" providerId="ADAL" clId="{BD82D565-D283-453B-8E08-54903EB25807}" dt="2020-08-05T14:14:50.793" v="205" actId="207"/>
        <pc:sldMkLst>
          <pc:docMk/>
          <pc:sldMk cId="2687815995" sldId="263"/>
        </pc:sldMkLst>
        <pc:spChg chg="del">
          <ac:chgData name="TANAKA Masayuki(田中 真幸)" userId="68a45968-b849-4204-852e-9a2da635d31a" providerId="ADAL" clId="{BD82D565-D283-453B-8E08-54903EB25807}" dt="2020-08-05T14:11:02.724" v="162" actId="478"/>
          <ac:spMkLst>
            <pc:docMk/>
            <pc:sldMk cId="2687815995" sldId="263"/>
            <ac:spMk id="2" creationId="{261ED9D1-0AF7-470B-BC6B-50C4AD282E38}"/>
          </ac:spMkLst>
        </pc:spChg>
        <pc:spChg chg="mod">
          <ac:chgData name="TANAKA Masayuki(田中 真幸)" userId="68a45968-b849-4204-852e-9a2da635d31a" providerId="ADAL" clId="{BD82D565-D283-453B-8E08-54903EB25807}" dt="2020-08-05T14:14:50.793" v="205" actId="207"/>
          <ac:spMkLst>
            <pc:docMk/>
            <pc:sldMk cId="2687815995" sldId="263"/>
            <ac:spMk id="3" creationId="{4D83D1E2-0F7E-4A84-8F95-5413D79FACAA}"/>
          </ac:spMkLst>
        </pc:spChg>
        <pc:spChg chg="add mod">
          <ac:chgData name="TANAKA Masayuki(田中 真幸)" userId="68a45968-b849-4204-852e-9a2da635d31a" providerId="ADAL" clId="{BD82D565-D283-453B-8E08-54903EB25807}" dt="2020-08-05T14:14:19.734" v="201" actId="26606"/>
          <ac:spMkLst>
            <pc:docMk/>
            <pc:sldMk cId="2687815995" sldId="263"/>
            <ac:spMk id="4" creationId="{2EF82939-2834-4211-80C3-BB7551A34E94}"/>
          </ac:spMkLst>
        </pc:spChg>
        <pc:spChg chg="add">
          <ac:chgData name="TANAKA Masayuki(田中 真幸)" userId="68a45968-b849-4204-852e-9a2da635d31a" providerId="ADAL" clId="{BD82D565-D283-453B-8E08-54903EB25807}" dt="2020-08-05T14:14:19.734" v="201" actId="26606"/>
          <ac:spMkLst>
            <pc:docMk/>
            <pc:sldMk cId="2687815995" sldId="263"/>
            <ac:spMk id="9" creationId="{AD21898E-86C0-4C8A-A76C-DF33E844C87A}"/>
          </ac:spMkLst>
        </pc:spChg>
        <pc:spChg chg="add">
          <ac:chgData name="TANAKA Masayuki(田中 真幸)" userId="68a45968-b849-4204-852e-9a2da635d31a" providerId="ADAL" clId="{BD82D565-D283-453B-8E08-54903EB25807}" dt="2020-08-05T14:14:19.734" v="201" actId="26606"/>
          <ac:spMkLst>
            <pc:docMk/>
            <pc:sldMk cId="2687815995" sldId="263"/>
            <ac:spMk id="11" creationId="{5C8F04BD-D093-45D0-B54C-50FDB308B4EE}"/>
          </ac:spMkLst>
        </pc:spChg>
      </pc:sldChg>
      <pc:sldChg chg="addSp delSp modSp add mod setBg setClrOvrMap">
        <pc:chgData name="TANAKA Masayuki(田中 真幸)" userId="68a45968-b849-4204-852e-9a2da635d31a" providerId="ADAL" clId="{BD82D565-D283-453B-8E08-54903EB25807}" dt="2020-08-05T14:14:58.748" v="206" actId="207"/>
        <pc:sldMkLst>
          <pc:docMk/>
          <pc:sldMk cId="2441882999" sldId="264"/>
        </pc:sldMkLst>
        <pc:spChg chg="del">
          <ac:chgData name="TANAKA Masayuki(田中 真幸)" userId="68a45968-b849-4204-852e-9a2da635d31a" providerId="ADAL" clId="{BD82D565-D283-453B-8E08-54903EB25807}" dt="2020-08-05T14:11:36.153" v="168" actId="478"/>
          <ac:spMkLst>
            <pc:docMk/>
            <pc:sldMk cId="2441882999" sldId="264"/>
            <ac:spMk id="2" creationId="{106EFB23-2B63-4100-A616-609D390B8659}"/>
          </ac:spMkLst>
        </pc:spChg>
        <pc:spChg chg="mod">
          <ac:chgData name="TANAKA Masayuki(田中 真幸)" userId="68a45968-b849-4204-852e-9a2da635d31a" providerId="ADAL" clId="{BD82D565-D283-453B-8E08-54903EB25807}" dt="2020-08-05T14:14:58.748" v="206" actId="207"/>
          <ac:spMkLst>
            <pc:docMk/>
            <pc:sldMk cId="2441882999" sldId="264"/>
            <ac:spMk id="3" creationId="{98676F03-5446-4F87-9F5E-463A7EA9D0BC}"/>
          </ac:spMkLst>
        </pc:spChg>
        <pc:spChg chg="add mod">
          <ac:chgData name="TANAKA Masayuki(田中 真幸)" userId="68a45968-b849-4204-852e-9a2da635d31a" providerId="ADAL" clId="{BD82D565-D283-453B-8E08-54903EB25807}" dt="2020-08-05T14:14:23.344" v="202" actId="26606"/>
          <ac:spMkLst>
            <pc:docMk/>
            <pc:sldMk cId="2441882999" sldId="264"/>
            <ac:spMk id="4" creationId="{44FFB3B8-602C-473D-B874-7DEB1B8688F3}"/>
          </ac:spMkLst>
        </pc:spChg>
        <pc:spChg chg="add">
          <ac:chgData name="TANAKA Masayuki(田中 真幸)" userId="68a45968-b849-4204-852e-9a2da635d31a" providerId="ADAL" clId="{BD82D565-D283-453B-8E08-54903EB25807}" dt="2020-08-05T14:14:23.344" v="202" actId="26606"/>
          <ac:spMkLst>
            <pc:docMk/>
            <pc:sldMk cId="2441882999" sldId="264"/>
            <ac:spMk id="9" creationId="{AD21898E-86C0-4C8A-A76C-DF33E844C87A}"/>
          </ac:spMkLst>
        </pc:spChg>
        <pc:spChg chg="add">
          <ac:chgData name="TANAKA Masayuki(田中 真幸)" userId="68a45968-b849-4204-852e-9a2da635d31a" providerId="ADAL" clId="{BD82D565-D283-453B-8E08-54903EB25807}" dt="2020-08-05T14:14:23.344" v="202" actId="26606"/>
          <ac:spMkLst>
            <pc:docMk/>
            <pc:sldMk cId="2441882999" sldId="264"/>
            <ac:spMk id="11" creationId="{5C8F04BD-D093-45D0-B54C-50FDB308B4EE}"/>
          </ac:spMkLst>
        </pc:spChg>
      </pc:sldChg>
      <pc:sldChg chg="addSp delSp modSp add mod setBg setClrOvrMap delDesignElem">
        <pc:chgData name="TANAKA Masayuki(田中 真幸)" userId="68a45968-b849-4204-852e-9a2da635d31a" providerId="ADAL" clId="{BD82D565-D283-453B-8E08-54903EB25807}" dt="2020-08-05T14:15:58.513" v="253" actId="404"/>
        <pc:sldMkLst>
          <pc:docMk/>
          <pc:sldMk cId="2330799323" sldId="265"/>
        </pc:sldMkLst>
        <pc:spChg chg="mod">
          <ac:chgData name="TANAKA Masayuki(田中 真幸)" userId="68a45968-b849-4204-852e-9a2da635d31a" providerId="ADAL" clId="{BD82D565-D283-453B-8E08-54903EB25807}" dt="2020-08-05T14:15:58.513" v="253" actId="404"/>
          <ac:spMkLst>
            <pc:docMk/>
            <pc:sldMk cId="2330799323" sldId="265"/>
            <ac:spMk id="6" creationId="{E4C5798C-BBC5-47D7-8F52-7FF171167664}"/>
          </ac:spMkLst>
        </pc:spChg>
        <pc:spChg chg="del">
          <ac:chgData name="TANAKA Masayuki(田中 真幸)" userId="68a45968-b849-4204-852e-9a2da635d31a" providerId="ADAL" clId="{BD82D565-D283-453B-8E08-54903EB25807}" dt="2020-08-05T14:15:19.372" v="208"/>
          <ac:spMkLst>
            <pc:docMk/>
            <pc:sldMk cId="2330799323" sldId="265"/>
            <ac:spMk id="8" creationId="{66B332A4-D438-4773-A77F-5ED49A448D9D}"/>
          </ac:spMkLst>
        </pc:spChg>
        <pc:spChg chg="del">
          <ac:chgData name="TANAKA Masayuki(田中 真幸)" userId="68a45968-b849-4204-852e-9a2da635d31a" providerId="ADAL" clId="{BD82D565-D283-453B-8E08-54903EB25807}" dt="2020-08-05T14:15:19.372" v="208"/>
          <ac:spMkLst>
            <pc:docMk/>
            <pc:sldMk cId="2330799323" sldId="265"/>
            <ac:spMk id="9" creationId="{DF9AD32D-FF05-44F4-BD4D-9CEE89B71EB9}"/>
          </ac:spMkLst>
        </pc:spChg>
        <pc:spChg chg="add">
          <ac:chgData name="TANAKA Masayuki(田中 真幸)" userId="68a45968-b849-4204-852e-9a2da635d31a" providerId="ADAL" clId="{BD82D565-D283-453B-8E08-54903EB25807}" dt="2020-08-05T14:15:43.042" v="235" actId="26606"/>
          <ac:spMkLst>
            <pc:docMk/>
            <pc:sldMk cId="2330799323" sldId="265"/>
            <ac:spMk id="11" creationId="{66B332A4-D438-4773-A77F-5ED49A448D9D}"/>
          </ac:spMkLst>
        </pc:spChg>
        <pc:spChg chg="add">
          <ac:chgData name="TANAKA Masayuki(田中 真幸)" userId="68a45968-b849-4204-852e-9a2da635d31a" providerId="ADAL" clId="{BD82D565-D283-453B-8E08-54903EB25807}" dt="2020-08-05T14:15:43.042" v="235" actId="26606"/>
          <ac:spMkLst>
            <pc:docMk/>
            <pc:sldMk cId="2330799323" sldId="265"/>
            <ac:spMk id="13" creationId="{DF9AD32D-FF05-44F4-BD4D-9CEE89B71EB9}"/>
          </ac:spMkLst>
        </pc:spChg>
      </pc:sldChg>
      <pc:sldChg chg="addSp modSp add mod setBg setClrOvrMap">
        <pc:chgData name="TANAKA Masayuki(田中 真幸)" userId="68a45968-b849-4204-852e-9a2da635d31a" providerId="ADAL" clId="{BD82D565-D283-453B-8E08-54903EB25807}" dt="2020-08-05T14:17:40.404" v="285" actId="12"/>
        <pc:sldMkLst>
          <pc:docMk/>
          <pc:sldMk cId="926016482" sldId="266"/>
        </pc:sldMkLst>
        <pc:spChg chg="mod">
          <ac:chgData name="TANAKA Masayuki(田中 真幸)" userId="68a45968-b849-4204-852e-9a2da635d31a" providerId="ADAL" clId="{BD82D565-D283-453B-8E08-54903EB25807}" dt="2020-08-05T14:17:22.517" v="282" actId="26606"/>
          <ac:spMkLst>
            <pc:docMk/>
            <pc:sldMk cId="926016482" sldId="266"/>
            <ac:spMk id="2" creationId="{5B97010C-2985-462C-8CA9-2F9FA3CA60F1}"/>
          </ac:spMkLst>
        </pc:spChg>
        <pc:spChg chg="mod">
          <ac:chgData name="TANAKA Masayuki(田中 真幸)" userId="68a45968-b849-4204-852e-9a2da635d31a" providerId="ADAL" clId="{BD82D565-D283-453B-8E08-54903EB25807}" dt="2020-08-05T14:17:40.404" v="285" actId="12"/>
          <ac:spMkLst>
            <pc:docMk/>
            <pc:sldMk cId="926016482" sldId="266"/>
            <ac:spMk id="3" creationId="{D2A6469B-1971-4EA1-AC31-15620E4FDF08}"/>
          </ac:spMkLst>
        </pc:spChg>
        <pc:spChg chg="add">
          <ac:chgData name="TANAKA Masayuki(田中 真幸)" userId="68a45968-b849-4204-852e-9a2da635d31a" providerId="ADAL" clId="{BD82D565-D283-453B-8E08-54903EB25807}" dt="2020-08-05T14:17:22.517" v="282" actId="26606"/>
          <ac:spMkLst>
            <pc:docMk/>
            <pc:sldMk cId="926016482" sldId="266"/>
            <ac:spMk id="8" creationId="{AD21898E-86C0-4C8A-A76C-DF33E844C87A}"/>
          </ac:spMkLst>
        </pc:spChg>
        <pc:spChg chg="add">
          <ac:chgData name="TANAKA Masayuki(田中 真幸)" userId="68a45968-b849-4204-852e-9a2da635d31a" providerId="ADAL" clId="{BD82D565-D283-453B-8E08-54903EB25807}" dt="2020-08-05T14:17:22.517" v="282" actId="26606"/>
          <ac:spMkLst>
            <pc:docMk/>
            <pc:sldMk cId="926016482" sldId="266"/>
            <ac:spMk id="10" creationId="{5C8F04BD-D093-45D0-B54C-50FDB308B4EE}"/>
          </ac:spMkLst>
        </pc:spChg>
      </pc:sldChg>
      <pc:sldChg chg="addSp delSp modSp add mod setBg delDesignElem">
        <pc:chgData name="TANAKA Masayuki(田中 真幸)" userId="68a45968-b849-4204-852e-9a2da635d31a" providerId="ADAL" clId="{BD82D565-D283-453B-8E08-54903EB25807}" dt="2020-08-05T14:16:47.052" v="258" actId="26606"/>
        <pc:sldMkLst>
          <pc:docMk/>
          <pc:sldMk cId="2230112625" sldId="267"/>
        </pc:sldMkLst>
        <pc:spChg chg="mod">
          <ac:chgData name="TANAKA Masayuki(田中 真幸)" userId="68a45968-b849-4204-852e-9a2da635d31a" providerId="ADAL" clId="{BD82D565-D283-453B-8E08-54903EB25807}" dt="2020-08-05T14:16:47.052" v="258" actId="26606"/>
          <ac:spMkLst>
            <pc:docMk/>
            <pc:sldMk cId="2230112625" sldId="267"/>
            <ac:spMk id="6" creationId="{E4C5798C-BBC5-47D7-8F52-7FF171167664}"/>
          </ac:spMkLst>
        </pc:spChg>
        <pc:spChg chg="add">
          <ac:chgData name="TANAKA Masayuki(田中 真幸)" userId="68a45968-b849-4204-852e-9a2da635d31a" providerId="ADAL" clId="{BD82D565-D283-453B-8E08-54903EB25807}" dt="2020-08-05T14:16:47.052" v="258" actId="26606"/>
          <ac:spMkLst>
            <pc:docMk/>
            <pc:sldMk cId="2230112625" sldId="267"/>
            <ac:spMk id="8" creationId="{482BD70C-C4A0-46C4-9518-A731098B419A}"/>
          </ac:spMkLst>
        </pc:spChg>
        <pc:spChg chg="del">
          <ac:chgData name="TANAKA Masayuki(田中 真幸)" userId="68a45968-b849-4204-852e-9a2da635d31a" providerId="ADAL" clId="{BD82D565-D283-453B-8E08-54903EB25807}" dt="2020-08-05T14:16:19.212" v="256"/>
          <ac:spMkLst>
            <pc:docMk/>
            <pc:sldMk cId="2230112625" sldId="267"/>
            <ac:spMk id="11" creationId="{66B332A4-D438-4773-A77F-5ED49A448D9D}"/>
          </ac:spMkLst>
        </pc:spChg>
        <pc:spChg chg="del">
          <ac:chgData name="TANAKA Masayuki(田中 真幸)" userId="68a45968-b849-4204-852e-9a2da635d31a" providerId="ADAL" clId="{BD82D565-D283-453B-8E08-54903EB25807}" dt="2020-08-05T14:16:19.212" v="256"/>
          <ac:spMkLst>
            <pc:docMk/>
            <pc:sldMk cId="2230112625" sldId="267"/>
            <ac:spMk id="13" creationId="{DF9AD32D-FF05-44F4-BD4D-9CEE89B71EB9}"/>
          </ac:spMkLst>
        </pc:spChg>
        <pc:spChg chg="add">
          <ac:chgData name="TANAKA Masayuki(田中 真幸)" userId="68a45968-b849-4204-852e-9a2da635d31a" providerId="ADAL" clId="{BD82D565-D283-453B-8E08-54903EB25807}" dt="2020-08-05T14:16:47.052" v="258" actId="26606"/>
          <ac:spMkLst>
            <pc:docMk/>
            <pc:sldMk cId="2230112625" sldId="267"/>
            <ac:spMk id="15" creationId="{39B74A45-BDDD-4892-B8C0-B290C0944FCB}"/>
          </ac:spMkLst>
        </pc:spChg>
        <pc:spChg chg="add">
          <ac:chgData name="TANAKA Masayuki(田中 真幸)" userId="68a45968-b849-4204-852e-9a2da635d31a" providerId="ADAL" clId="{BD82D565-D283-453B-8E08-54903EB25807}" dt="2020-08-05T14:16:47.052" v="258" actId="26606"/>
          <ac:spMkLst>
            <pc:docMk/>
            <pc:sldMk cId="2230112625" sldId="267"/>
            <ac:spMk id="17" creationId="{C516C73E-9465-4C9E-9B86-9E58FB326B6B}"/>
          </ac:spMkLst>
        </pc:spChg>
        <pc:picChg chg="add">
          <ac:chgData name="TANAKA Masayuki(田中 真幸)" userId="68a45968-b849-4204-852e-9a2da635d31a" providerId="ADAL" clId="{BD82D565-D283-453B-8E08-54903EB25807}" dt="2020-08-05T14:16:47.052" v="258" actId="26606"/>
          <ac:picMkLst>
            <pc:docMk/>
            <pc:sldMk cId="2230112625" sldId="267"/>
            <ac:picMk id="10" creationId="{068E9CB5-F9A1-456C-91B7-EC331DFEDB92}"/>
          </ac:picMkLst>
        </pc:picChg>
      </pc:sldChg>
      <pc:sldChg chg="addSp delSp modSp add mod setBg">
        <pc:chgData name="TANAKA Masayuki(田中 真幸)" userId="68a45968-b849-4204-852e-9a2da635d31a" providerId="ADAL" clId="{BD82D565-D283-453B-8E08-54903EB25807}" dt="2020-08-05T14:18:05.891" v="293" actId="26606"/>
        <pc:sldMkLst>
          <pc:docMk/>
          <pc:sldMk cId="799414756" sldId="268"/>
        </pc:sldMkLst>
        <pc:spChg chg="mod">
          <ac:chgData name="TANAKA Masayuki(田中 真幸)" userId="68a45968-b849-4204-852e-9a2da635d31a" providerId="ADAL" clId="{BD82D565-D283-453B-8E08-54903EB25807}" dt="2020-08-05T14:18:05.891" v="293" actId="26606"/>
          <ac:spMkLst>
            <pc:docMk/>
            <pc:sldMk cId="799414756" sldId="268"/>
            <ac:spMk id="2" creationId="{2DFBF23E-F2C4-4497-A766-1540A4C1E34E}"/>
          </ac:spMkLst>
        </pc:spChg>
        <pc:spChg chg="del">
          <ac:chgData name="TANAKA Masayuki(田中 真幸)" userId="68a45968-b849-4204-852e-9a2da635d31a" providerId="ADAL" clId="{BD82D565-D283-453B-8E08-54903EB25807}" dt="2020-08-05T14:18:05.891" v="293" actId="26606"/>
          <ac:spMkLst>
            <pc:docMk/>
            <pc:sldMk cId="799414756" sldId="268"/>
            <ac:spMk id="3" creationId="{89C03520-4D43-4B36-AAD4-B0D979DB0662}"/>
          </ac:spMkLst>
        </pc:spChg>
        <pc:spChg chg="add">
          <ac:chgData name="TANAKA Masayuki(田中 真幸)" userId="68a45968-b849-4204-852e-9a2da635d31a" providerId="ADAL" clId="{BD82D565-D283-453B-8E08-54903EB25807}" dt="2020-08-05T14:18:05.891" v="293" actId="26606"/>
          <ac:spMkLst>
            <pc:docMk/>
            <pc:sldMk cId="799414756" sldId="268"/>
            <ac:spMk id="10" creationId="{482BD70C-C4A0-46C4-9518-A731098B419A}"/>
          </ac:spMkLst>
        </pc:spChg>
        <pc:spChg chg="add">
          <ac:chgData name="TANAKA Masayuki(田中 真幸)" userId="68a45968-b849-4204-852e-9a2da635d31a" providerId="ADAL" clId="{BD82D565-D283-453B-8E08-54903EB25807}" dt="2020-08-05T14:18:05.891" v="293" actId="26606"/>
          <ac:spMkLst>
            <pc:docMk/>
            <pc:sldMk cId="799414756" sldId="268"/>
            <ac:spMk id="12" creationId="{39B74A45-BDDD-4892-B8C0-B290C0944FCB}"/>
          </ac:spMkLst>
        </pc:spChg>
        <pc:spChg chg="add">
          <ac:chgData name="TANAKA Masayuki(田中 真幸)" userId="68a45968-b849-4204-852e-9a2da635d31a" providerId="ADAL" clId="{BD82D565-D283-453B-8E08-54903EB25807}" dt="2020-08-05T14:18:05.891" v="293" actId="26606"/>
          <ac:spMkLst>
            <pc:docMk/>
            <pc:sldMk cId="799414756" sldId="268"/>
            <ac:spMk id="14" creationId="{C516C73E-9465-4C9E-9B86-9E58FB326B6B}"/>
          </ac:spMkLst>
        </pc:spChg>
        <pc:picChg chg="add">
          <ac:chgData name="TANAKA Masayuki(田中 真幸)" userId="68a45968-b849-4204-852e-9a2da635d31a" providerId="ADAL" clId="{BD82D565-D283-453B-8E08-54903EB25807}" dt="2020-08-05T14:18:05.891" v="293" actId="26606"/>
          <ac:picMkLst>
            <pc:docMk/>
            <pc:sldMk cId="799414756" sldId="268"/>
            <ac:picMk id="7" creationId="{544D8579-E903-4F4F-8C7D-AC3E47C96239}"/>
          </ac:picMkLst>
        </pc:picChg>
      </pc:sldChg>
      <pc:sldChg chg="addSp delSp modSp add mod ord setBg setClrOvrMap delDesignElem">
        <pc:chgData name="TANAKA Masayuki(田中 真幸)" userId="68a45968-b849-4204-852e-9a2da635d31a" providerId="ADAL" clId="{BD82D565-D283-453B-8E08-54903EB25807}" dt="2020-08-05T14:20:34.580" v="336"/>
        <pc:sldMkLst>
          <pc:docMk/>
          <pc:sldMk cId="1067568974" sldId="269"/>
        </pc:sldMkLst>
        <pc:spChg chg="mod">
          <ac:chgData name="TANAKA Masayuki(田中 真幸)" userId="68a45968-b849-4204-852e-9a2da635d31a" providerId="ADAL" clId="{BD82D565-D283-453B-8E08-54903EB25807}" dt="2020-08-05T14:20:34.580" v="336"/>
          <ac:spMkLst>
            <pc:docMk/>
            <pc:sldMk cId="1067568974" sldId="269"/>
            <ac:spMk id="6" creationId="{E4C5798C-BBC5-47D7-8F52-7FF171167664}"/>
          </ac:spMkLst>
        </pc:spChg>
        <pc:spChg chg="add">
          <ac:chgData name="TANAKA Masayuki(田中 真幸)" userId="68a45968-b849-4204-852e-9a2da635d31a" providerId="ADAL" clId="{BD82D565-D283-453B-8E08-54903EB25807}" dt="2020-08-05T14:20:25.660" v="332" actId="26606"/>
          <ac:spMkLst>
            <pc:docMk/>
            <pc:sldMk cId="1067568974" sldId="269"/>
            <ac:spMk id="8" creationId="{66B332A4-D438-4773-A77F-5ED49A448D9D}"/>
          </ac:spMkLst>
        </pc:spChg>
        <pc:spChg chg="add">
          <ac:chgData name="TANAKA Masayuki(田中 真幸)" userId="68a45968-b849-4204-852e-9a2da635d31a" providerId="ADAL" clId="{BD82D565-D283-453B-8E08-54903EB25807}" dt="2020-08-05T14:20:25.660" v="332" actId="26606"/>
          <ac:spMkLst>
            <pc:docMk/>
            <pc:sldMk cId="1067568974" sldId="269"/>
            <ac:spMk id="9" creationId="{DF9AD32D-FF05-44F4-BD4D-9CEE89B71EB9}"/>
          </ac:spMkLst>
        </pc:spChg>
        <pc:spChg chg="del">
          <ac:chgData name="TANAKA Masayuki(田中 真幸)" userId="68a45968-b849-4204-852e-9a2da635d31a" providerId="ADAL" clId="{BD82D565-D283-453B-8E08-54903EB25807}" dt="2020-08-05T14:19:57.852" v="295"/>
          <ac:spMkLst>
            <pc:docMk/>
            <pc:sldMk cId="1067568974" sldId="269"/>
            <ac:spMk id="11" creationId="{66B332A4-D438-4773-A77F-5ED49A448D9D}"/>
          </ac:spMkLst>
        </pc:spChg>
        <pc:spChg chg="del">
          <ac:chgData name="TANAKA Masayuki(田中 真幸)" userId="68a45968-b849-4204-852e-9a2da635d31a" providerId="ADAL" clId="{BD82D565-D283-453B-8E08-54903EB25807}" dt="2020-08-05T14:19:57.852" v="295"/>
          <ac:spMkLst>
            <pc:docMk/>
            <pc:sldMk cId="1067568974" sldId="269"/>
            <ac:spMk id="13" creationId="{DF9AD32D-FF05-44F4-BD4D-9CEE89B71EB9}"/>
          </ac:spMkLst>
        </pc:spChg>
      </pc:sldChg>
      <pc:sldChg chg="addSp modSp add mod ord setBg setClrOvrMap">
        <pc:chgData name="TANAKA Masayuki(田中 真幸)" userId="68a45968-b849-4204-852e-9a2da635d31a" providerId="ADAL" clId="{BD82D565-D283-453B-8E08-54903EB25807}" dt="2020-08-05T14:33:35.847" v="510"/>
        <pc:sldMkLst>
          <pc:docMk/>
          <pc:sldMk cId="3060901812" sldId="270"/>
        </pc:sldMkLst>
        <pc:spChg chg="mod">
          <ac:chgData name="TANAKA Masayuki(田中 真幸)" userId="68a45968-b849-4204-852e-9a2da635d31a" providerId="ADAL" clId="{BD82D565-D283-453B-8E08-54903EB25807}" dt="2020-08-05T14:21:46.717" v="342" actId="26606"/>
          <ac:spMkLst>
            <pc:docMk/>
            <pc:sldMk cId="3060901812" sldId="270"/>
            <ac:spMk id="2" creationId="{3D927701-7654-4D2A-9744-C08A2E7EA032}"/>
          </ac:spMkLst>
        </pc:spChg>
        <pc:spChg chg="mod">
          <ac:chgData name="TANAKA Masayuki(田中 真幸)" userId="68a45968-b849-4204-852e-9a2da635d31a" providerId="ADAL" clId="{BD82D565-D283-453B-8E08-54903EB25807}" dt="2020-08-05T14:21:53.220" v="343" actId="207"/>
          <ac:spMkLst>
            <pc:docMk/>
            <pc:sldMk cId="3060901812" sldId="270"/>
            <ac:spMk id="3" creationId="{13901E1B-8138-4E7F-8F32-C75CA1BD3C29}"/>
          </ac:spMkLst>
        </pc:spChg>
        <pc:spChg chg="add">
          <ac:chgData name="TANAKA Masayuki(田中 真幸)" userId="68a45968-b849-4204-852e-9a2da635d31a" providerId="ADAL" clId="{BD82D565-D283-453B-8E08-54903EB25807}" dt="2020-08-05T14:21:46.717" v="342" actId="26606"/>
          <ac:spMkLst>
            <pc:docMk/>
            <pc:sldMk cId="3060901812" sldId="270"/>
            <ac:spMk id="8" creationId="{AD21898E-86C0-4C8A-A76C-DF33E844C87A}"/>
          </ac:spMkLst>
        </pc:spChg>
        <pc:spChg chg="add">
          <ac:chgData name="TANAKA Masayuki(田中 真幸)" userId="68a45968-b849-4204-852e-9a2da635d31a" providerId="ADAL" clId="{BD82D565-D283-453B-8E08-54903EB25807}" dt="2020-08-05T14:21:46.717" v="342" actId="26606"/>
          <ac:spMkLst>
            <pc:docMk/>
            <pc:sldMk cId="3060901812" sldId="270"/>
            <ac:spMk id="10" creationId="{5C8F04BD-D093-45D0-B54C-50FDB308B4EE}"/>
          </ac:spMkLst>
        </pc:spChg>
      </pc:sldChg>
      <pc:sldChg chg="addSp modSp add mod setBg setClrOvrMap">
        <pc:chgData name="TANAKA Masayuki(田中 真幸)" userId="68a45968-b849-4204-852e-9a2da635d31a" providerId="ADAL" clId="{BD82D565-D283-453B-8E08-54903EB25807}" dt="2020-08-05T14:23:17.677" v="409" actId="20577"/>
        <pc:sldMkLst>
          <pc:docMk/>
          <pc:sldMk cId="265742976" sldId="271"/>
        </pc:sldMkLst>
        <pc:spChg chg="mod">
          <ac:chgData name="TANAKA Masayuki(田中 真幸)" userId="68a45968-b849-4204-852e-9a2da635d31a" providerId="ADAL" clId="{BD82D565-D283-453B-8E08-54903EB25807}" dt="2020-08-05T14:22:41.462" v="348" actId="26606"/>
          <ac:spMkLst>
            <pc:docMk/>
            <pc:sldMk cId="265742976" sldId="271"/>
            <ac:spMk id="2" creationId="{F0301BCB-FC35-45BA-9E57-CB51A36B817E}"/>
          </ac:spMkLst>
        </pc:spChg>
        <pc:spChg chg="mod">
          <ac:chgData name="TANAKA Masayuki(田中 真幸)" userId="68a45968-b849-4204-852e-9a2da635d31a" providerId="ADAL" clId="{BD82D565-D283-453B-8E08-54903EB25807}" dt="2020-08-05T14:23:17.677" v="409" actId="20577"/>
          <ac:spMkLst>
            <pc:docMk/>
            <pc:sldMk cId="265742976" sldId="271"/>
            <ac:spMk id="3" creationId="{654DB2AA-D1BA-4C61-BEF4-830C9F14D5A1}"/>
          </ac:spMkLst>
        </pc:spChg>
        <pc:spChg chg="add">
          <ac:chgData name="TANAKA Masayuki(田中 真幸)" userId="68a45968-b849-4204-852e-9a2da635d31a" providerId="ADAL" clId="{BD82D565-D283-453B-8E08-54903EB25807}" dt="2020-08-05T14:22:41.462" v="348" actId="26606"/>
          <ac:spMkLst>
            <pc:docMk/>
            <pc:sldMk cId="265742976" sldId="271"/>
            <ac:spMk id="8" creationId="{AD21898E-86C0-4C8A-A76C-DF33E844C87A}"/>
          </ac:spMkLst>
        </pc:spChg>
        <pc:spChg chg="add">
          <ac:chgData name="TANAKA Masayuki(田中 真幸)" userId="68a45968-b849-4204-852e-9a2da635d31a" providerId="ADAL" clId="{BD82D565-D283-453B-8E08-54903EB25807}" dt="2020-08-05T14:22:41.462" v="348" actId="26606"/>
          <ac:spMkLst>
            <pc:docMk/>
            <pc:sldMk cId="265742976" sldId="271"/>
            <ac:spMk id="10" creationId="{5C8F04BD-D093-45D0-B54C-50FDB308B4EE}"/>
          </ac:spMkLst>
        </pc:spChg>
      </pc:sldChg>
      <pc:sldChg chg="addSp modSp add mod setBg setClrOvrMap">
        <pc:chgData name="TANAKA Masayuki(田中 真幸)" userId="68a45968-b849-4204-852e-9a2da635d31a" providerId="ADAL" clId="{BD82D565-D283-453B-8E08-54903EB25807}" dt="2020-08-05T14:25:00.462" v="433" actId="26606"/>
        <pc:sldMkLst>
          <pc:docMk/>
          <pc:sldMk cId="1692962410" sldId="272"/>
        </pc:sldMkLst>
        <pc:spChg chg="mod">
          <ac:chgData name="TANAKA Masayuki(田中 真幸)" userId="68a45968-b849-4204-852e-9a2da635d31a" providerId="ADAL" clId="{BD82D565-D283-453B-8E08-54903EB25807}" dt="2020-08-05T14:25:00.462" v="433" actId="26606"/>
          <ac:spMkLst>
            <pc:docMk/>
            <pc:sldMk cId="1692962410" sldId="272"/>
            <ac:spMk id="2" creationId="{55AAEB5E-E163-4D8C-810F-D7E89A23A0C6}"/>
          </ac:spMkLst>
        </pc:spChg>
        <pc:spChg chg="mod">
          <ac:chgData name="TANAKA Masayuki(田中 真幸)" userId="68a45968-b849-4204-852e-9a2da635d31a" providerId="ADAL" clId="{BD82D565-D283-453B-8E08-54903EB25807}" dt="2020-08-05T14:25:00.462" v="433" actId="26606"/>
          <ac:spMkLst>
            <pc:docMk/>
            <pc:sldMk cId="1692962410" sldId="272"/>
            <ac:spMk id="3" creationId="{2579E119-3183-45F5-BC16-99591BDF4C5F}"/>
          </ac:spMkLst>
        </pc:spChg>
        <pc:spChg chg="add">
          <ac:chgData name="TANAKA Masayuki(田中 真幸)" userId="68a45968-b849-4204-852e-9a2da635d31a" providerId="ADAL" clId="{BD82D565-D283-453B-8E08-54903EB25807}" dt="2020-08-05T14:25:00.462" v="433" actId="26606"/>
          <ac:spMkLst>
            <pc:docMk/>
            <pc:sldMk cId="1692962410" sldId="272"/>
            <ac:spMk id="8" creationId="{AD21898E-86C0-4C8A-A76C-DF33E844C87A}"/>
          </ac:spMkLst>
        </pc:spChg>
        <pc:spChg chg="add">
          <ac:chgData name="TANAKA Masayuki(田中 真幸)" userId="68a45968-b849-4204-852e-9a2da635d31a" providerId="ADAL" clId="{BD82D565-D283-453B-8E08-54903EB25807}" dt="2020-08-05T14:25:00.462" v="433" actId="26606"/>
          <ac:spMkLst>
            <pc:docMk/>
            <pc:sldMk cId="1692962410" sldId="272"/>
            <ac:spMk id="10" creationId="{5C8F04BD-D093-45D0-B54C-50FDB308B4EE}"/>
          </ac:spMkLst>
        </pc:spChg>
      </pc:sldChg>
      <pc:sldChg chg="addSp modSp add mod setBg setClrOvrMap">
        <pc:chgData name="TANAKA Masayuki(田中 真幸)" userId="68a45968-b849-4204-852e-9a2da635d31a" providerId="ADAL" clId="{BD82D565-D283-453B-8E08-54903EB25807}" dt="2020-08-05T14:26:45.038" v="438" actId="26606"/>
        <pc:sldMkLst>
          <pc:docMk/>
          <pc:sldMk cId="2412263619" sldId="273"/>
        </pc:sldMkLst>
        <pc:spChg chg="mod">
          <ac:chgData name="TANAKA Masayuki(田中 真幸)" userId="68a45968-b849-4204-852e-9a2da635d31a" providerId="ADAL" clId="{BD82D565-D283-453B-8E08-54903EB25807}" dt="2020-08-05T14:26:45.038" v="438" actId="26606"/>
          <ac:spMkLst>
            <pc:docMk/>
            <pc:sldMk cId="2412263619" sldId="273"/>
            <ac:spMk id="2" creationId="{8C7CE86C-D6F5-4C0D-A5D4-82AE83439BAE}"/>
          </ac:spMkLst>
        </pc:spChg>
        <pc:spChg chg="mod">
          <ac:chgData name="TANAKA Masayuki(田中 真幸)" userId="68a45968-b849-4204-852e-9a2da635d31a" providerId="ADAL" clId="{BD82D565-D283-453B-8E08-54903EB25807}" dt="2020-08-05T14:26:45.038" v="438" actId="26606"/>
          <ac:spMkLst>
            <pc:docMk/>
            <pc:sldMk cId="2412263619" sldId="273"/>
            <ac:spMk id="3" creationId="{8175CB5F-68A7-4427-93C0-2A8A60BAD618}"/>
          </ac:spMkLst>
        </pc:spChg>
        <pc:spChg chg="add">
          <ac:chgData name="TANAKA Masayuki(田中 真幸)" userId="68a45968-b849-4204-852e-9a2da635d31a" providerId="ADAL" clId="{BD82D565-D283-453B-8E08-54903EB25807}" dt="2020-08-05T14:26:45.038" v="438" actId="26606"/>
          <ac:spMkLst>
            <pc:docMk/>
            <pc:sldMk cId="2412263619" sldId="273"/>
            <ac:spMk id="8" creationId="{AD21898E-86C0-4C8A-A76C-DF33E844C87A}"/>
          </ac:spMkLst>
        </pc:spChg>
        <pc:spChg chg="add">
          <ac:chgData name="TANAKA Masayuki(田中 真幸)" userId="68a45968-b849-4204-852e-9a2da635d31a" providerId="ADAL" clId="{BD82D565-D283-453B-8E08-54903EB25807}" dt="2020-08-05T14:26:45.038" v="438" actId="26606"/>
          <ac:spMkLst>
            <pc:docMk/>
            <pc:sldMk cId="2412263619" sldId="273"/>
            <ac:spMk id="10" creationId="{5C8F04BD-D093-45D0-B54C-50FDB308B4EE}"/>
          </ac:spMkLst>
        </pc:spChg>
      </pc:sldChg>
      <pc:sldChg chg="addSp modSp add mod setBg setClrOvrMap">
        <pc:chgData name="TANAKA Masayuki(田中 真幸)" userId="68a45968-b849-4204-852e-9a2da635d31a" providerId="ADAL" clId="{BD82D565-D283-453B-8E08-54903EB25807}" dt="2020-08-05T14:27:35.286" v="466" actId="26606"/>
        <pc:sldMkLst>
          <pc:docMk/>
          <pc:sldMk cId="2189403066" sldId="274"/>
        </pc:sldMkLst>
        <pc:spChg chg="mod">
          <ac:chgData name="TANAKA Masayuki(田中 真幸)" userId="68a45968-b849-4204-852e-9a2da635d31a" providerId="ADAL" clId="{BD82D565-D283-453B-8E08-54903EB25807}" dt="2020-08-05T14:27:35.286" v="466" actId="26606"/>
          <ac:spMkLst>
            <pc:docMk/>
            <pc:sldMk cId="2189403066" sldId="274"/>
            <ac:spMk id="2" creationId="{3B6B9B5D-A597-4271-8FEA-A3ECFBE3C98E}"/>
          </ac:spMkLst>
        </pc:spChg>
        <pc:spChg chg="mod">
          <ac:chgData name="TANAKA Masayuki(田中 真幸)" userId="68a45968-b849-4204-852e-9a2da635d31a" providerId="ADAL" clId="{BD82D565-D283-453B-8E08-54903EB25807}" dt="2020-08-05T14:27:35.286" v="466" actId="26606"/>
          <ac:spMkLst>
            <pc:docMk/>
            <pc:sldMk cId="2189403066" sldId="274"/>
            <ac:spMk id="3" creationId="{0543F970-0902-453C-BA4F-5B91280F6886}"/>
          </ac:spMkLst>
        </pc:spChg>
        <pc:spChg chg="add">
          <ac:chgData name="TANAKA Masayuki(田中 真幸)" userId="68a45968-b849-4204-852e-9a2da635d31a" providerId="ADAL" clId="{BD82D565-D283-453B-8E08-54903EB25807}" dt="2020-08-05T14:27:35.286" v="466" actId="26606"/>
          <ac:spMkLst>
            <pc:docMk/>
            <pc:sldMk cId="2189403066" sldId="274"/>
            <ac:spMk id="8" creationId="{AD21898E-86C0-4C8A-A76C-DF33E844C87A}"/>
          </ac:spMkLst>
        </pc:spChg>
        <pc:spChg chg="add">
          <ac:chgData name="TANAKA Masayuki(田中 真幸)" userId="68a45968-b849-4204-852e-9a2da635d31a" providerId="ADAL" clId="{BD82D565-D283-453B-8E08-54903EB25807}" dt="2020-08-05T14:27:35.286" v="466" actId="26606"/>
          <ac:spMkLst>
            <pc:docMk/>
            <pc:sldMk cId="2189403066" sldId="274"/>
            <ac:spMk id="10" creationId="{5C8F04BD-D093-45D0-B54C-50FDB308B4EE}"/>
          </ac:spMkLst>
        </pc:spChg>
      </pc:sldChg>
      <pc:sldChg chg="addSp modSp add mod setBg setClrOvrMap">
        <pc:chgData name="TANAKA Masayuki(田中 真幸)" userId="68a45968-b849-4204-852e-9a2da635d31a" providerId="ADAL" clId="{BD82D565-D283-453B-8E08-54903EB25807}" dt="2020-08-05T14:28:19.675" v="497" actId="26606"/>
        <pc:sldMkLst>
          <pc:docMk/>
          <pc:sldMk cId="1311426497" sldId="275"/>
        </pc:sldMkLst>
        <pc:spChg chg="mod">
          <ac:chgData name="TANAKA Masayuki(田中 真幸)" userId="68a45968-b849-4204-852e-9a2da635d31a" providerId="ADAL" clId="{BD82D565-D283-453B-8E08-54903EB25807}" dt="2020-08-05T14:28:19.675" v="497" actId="26606"/>
          <ac:spMkLst>
            <pc:docMk/>
            <pc:sldMk cId="1311426497" sldId="275"/>
            <ac:spMk id="2" creationId="{849055C8-174E-4D80-9B2E-62319B519627}"/>
          </ac:spMkLst>
        </pc:spChg>
        <pc:spChg chg="mod">
          <ac:chgData name="TANAKA Masayuki(田中 真幸)" userId="68a45968-b849-4204-852e-9a2da635d31a" providerId="ADAL" clId="{BD82D565-D283-453B-8E08-54903EB25807}" dt="2020-08-05T14:28:19.675" v="497" actId="26606"/>
          <ac:spMkLst>
            <pc:docMk/>
            <pc:sldMk cId="1311426497" sldId="275"/>
            <ac:spMk id="3" creationId="{421D122E-F75C-4ADB-909C-F44D3B8ED71F}"/>
          </ac:spMkLst>
        </pc:spChg>
        <pc:spChg chg="add">
          <ac:chgData name="TANAKA Masayuki(田中 真幸)" userId="68a45968-b849-4204-852e-9a2da635d31a" providerId="ADAL" clId="{BD82D565-D283-453B-8E08-54903EB25807}" dt="2020-08-05T14:28:19.675" v="497" actId="26606"/>
          <ac:spMkLst>
            <pc:docMk/>
            <pc:sldMk cId="1311426497" sldId="275"/>
            <ac:spMk id="8" creationId="{AD21898E-86C0-4C8A-A76C-DF33E844C87A}"/>
          </ac:spMkLst>
        </pc:spChg>
        <pc:spChg chg="add">
          <ac:chgData name="TANAKA Masayuki(田中 真幸)" userId="68a45968-b849-4204-852e-9a2da635d31a" providerId="ADAL" clId="{BD82D565-D283-453B-8E08-54903EB25807}" dt="2020-08-05T14:28:19.675" v="497" actId="26606"/>
          <ac:spMkLst>
            <pc:docMk/>
            <pc:sldMk cId="1311426497" sldId="275"/>
            <ac:spMk id="10" creationId="{5C8F04BD-D093-45D0-B54C-50FDB308B4EE}"/>
          </ac:spMkLst>
        </pc:spChg>
      </pc:sldChg>
      <pc:sldChg chg="addSp delSp add del mod setBg delDesignElem">
        <pc:chgData name="TANAKA Masayuki(田中 真幸)" userId="68a45968-b849-4204-852e-9a2da635d31a" providerId="ADAL" clId="{BD82D565-D283-453B-8E08-54903EB25807}" dt="2020-08-05T14:33:51.425" v="511" actId="2696"/>
        <pc:sldMkLst>
          <pc:docMk/>
          <pc:sldMk cId="3689111778" sldId="276"/>
        </pc:sldMkLst>
        <pc:spChg chg="add">
          <ac:chgData name="TANAKA Masayuki(田中 真幸)" userId="68a45968-b849-4204-852e-9a2da635d31a" providerId="ADAL" clId="{BD82D565-D283-453B-8E08-54903EB25807}" dt="2020-08-05T14:29:44.349" v="500" actId="26606"/>
          <ac:spMkLst>
            <pc:docMk/>
            <pc:sldMk cId="3689111778" sldId="276"/>
            <ac:spMk id="9" creationId="{482BD70C-C4A0-46C4-9518-A731098B419A}"/>
          </ac:spMkLst>
        </pc:spChg>
        <pc:spChg chg="del">
          <ac:chgData name="TANAKA Masayuki(田中 真幸)" userId="68a45968-b849-4204-852e-9a2da635d31a" providerId="ADAL" clId="{BD82D565-D283-453B-8E08-54903EB25807}" dt="2020-08-05T14:29:38.168" v="499"/>
          <ac:spMkLst>
            <pc:docMk/>
            <pc:sldMk cId="3689111778" sldId="276"/>
            <ac:spMk id="10" creationId="{482BD70C-C4A0-46C4-9518-A731098B419A}"/>
          </ac:spMkLst>
        </pc:spChg>
        <pc:spChg chg="add">
          <ac:chgData name="TANAKA Masayuki(田中 真幸)" userId="68a45968-b849-4204-852e-9a2da635d31a" providerId="ADAL" clId="{BD82D565-D283-453B-8E08-54903EB25807}" dt="2020-08-05T14:29:44.349" v="500" actId="26606"/>
          <ac:spMkLst>
            <pc:docMk/>
            <pc:sldMk cId="3689111778" sldId="276"/>
            <ac:spMk id="11" creationId="{39B74A45-BDDD-4892-B8C0-B290C0944FCB}"/>
          </ac:spMkLst>
        </pc:spChg>
        <pc:spChg chg="del">
          <ac:chgData name="TANAKA Masayuki(田中 真幸)" userId="68a45968-b849-4204-852e-9a2da635d31a" providerId="ADAL" clId="{BD82D565-D283-453B-8E08-54903EB25807}" dt="2020-08-05T14:29:38.168" v="499"/>
          <ac:spMkLst>
            <pc:docMk/>
            <pc:sldMk cId="3689111778" sldId="276"/>
            <ac:spMk id="12" creationId="{39B74A45-BDDD-4892-B8C0-B290C0944FCB}"/>
          </ac:spMkLst>
        </pc:spChg>
        <pc:spChg chg="del">
          <ac:chgData name="TANAKA Masayuki(田中 真幸)" userId="68a45968-b849-4204-852e-9a2da635d31a" providerId="ADAL" clId="{BD82D565-D283-453B-8E08-54903EB25807}" dt="2020-08-05T14:29:38.168" v="499"/>
          <ac:spMkLst>
            <pc:docMk/>
            <pc:sldMk cId="3689111778" sldId="276"/>
            <ac:spMk id="14" creationId="{C516C73E-9465-4C9E-9B86-9E58FB326B6B}"/>
          </ac:spMkLst>
        </pc:spChg>
        <pc:spChg chg="add">
          <ac:chgData name="TANAKA Masayuki(田中 真幸)" userId="68a45968-b849-4204-852e-9a2da635d31a" providerId="ADAL" clId="{BD82D565-D283-453B-8E08-54903EB25807}" dt="2020-08-05T14:29:44.349" v="500" actId="26606"/>
          <ac:spMkLst>
            <pc:docMk/>
            <pc:sldMk cId="3689111778" sldId="276"/>
            <ac:spMk id="16" creationId="{C516C73E-9465-4C9E-9B86-9E58FB326B6B}"/>
          </ac:spMkLst>
        </pc:spChg>
      </pc:sldChg>
      <pc:sldChg chg="add ord">
        <pc:chgData name="TANAKA Masayuki(田中 真幸)" userId="68a45968-b849-4204-852e-9a2da635d31a" providerId="ADAL" clId="{BD82D565-D283-453B-8E08-54903EB25807}" dt="2020-08-05T14:29:52.291" v="502"/>
        <pc:sldMkLst>
          <pc:docMk/>
          <pc:sldMk cId="564475587" sldId="277"/>
        </pc:sldMkLst>
      </pc:sldChg>
      <pc:sldChg chg="add ord">
        <pc:chgData name="TANAKA Masayuki(田中 真幸)" userId="68a45968-b849-4204-852e-9a2da635d31a" providerId="ADAL" clId="{BD82D565-D283-453B-8E08-54903EB25807}" dt="2020-08-05T14:30:15.872" v="504"/>
        <pc:sldMkLst>
          <pc:docMk/>
          <pc:sldMk cId="2194250958" sldId="278"/>
        </pc:sldMkLst>
      </pc:sldChg>
      <pc:sldChg chg="add ord">
        <pc:chgData name="TANAKA Masayuki(田中 真幸)" userId="68a45968-b849-4204-852e-9a2da635d31a" providerId="ADAL" clId="{BD82D565-D283-453B-8E08-54903EB25807}" dt="2020-08-05T14:30:21.749" v="506"/>
        <pc:sldMkLst>
          <pc:docMk/>
          <pc:sldMk cId="3082372407" sldId="279"/>
        </pc:sldMkLst>
      </pc:sldChg>
      <pc:sldChg chg="add ord">
        <pc:chgData name="TANAKA Masayuki(田中 真幸)" userId="68a45968-b849-4204-852e-9a2da635d31a" providerId="ADAL" clId="{BD82D565-D283-453B-8E08-54903EB25807}" dt="2020-08-05T14:30:36.130" v="508"/>
        <pc:sldMkLst>
          <pc:docMk/>
          <pc:sldMk cId="1571279501" sldId="280"/>
        </pc:sldMkLst>
      </pc:sldChg>
      <pc:sldChg chg="add">
        <pc:chgData name="TANAKA Masayuki(田中 真幸)" userId="68a45968-b849-4204-852e-9a2da635d31a" providerId="ADAL" clId="{BD82D565-D283-453B-8E08-54903EB25807}" dt="2020-08-05T14:31:09.314" v="509"/>
        <pc:sldMkLst>
          <pc:docMk/>
          <pc:sldMk cId="724885057"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147CBA-6EE0-4F65-954F-017D4C0611FF}" type="datetimeFigureOut">
              <a:rPr kumimoji="1" lang="ja-JP" altLang="en-US" smtClean="0"/>
              <a:t>2020/8/5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9815BB-42EC-4FD8-9966-7D9C20B7B4F0}" type="slidenum">
              <a:rPr kumimoji="1" lang="ja-JP" altLang="en-US" smtClean="0"/>
              <a:t>‹#›</a:t>
            </a:fld>
            <a:endParaRPr kumimoji="1" lang="ja-JP" altLang="en-US"/>
          </a:p>
        </p:txBody>
      </p:sp>
    </p:spTree>
    <p:extLst>
      <p:ext uri="{BB962C8B-B14F-4D97-AF65-F5344CB8AC3E}">
        <p14:creationId xmlns:p14="http://schemas.microsoft.com/office/powerpoint/2010/main" val="28961026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a:t>
            </a:r>
            <a:r>
              <a:rPr kumimoji="1" lang="en-US" altLang="ja-JP" dirty="0"/>
              <a:t>Youtuber</a:t>
            </a:r>
            <a:r>
              <a:rPr kumimoji="1" lang="ja-JP" altLang="en-US" dirty="0"/>
              <a:t>っぽいことを。</a:t>
            </a:r>
            <a:endParaRPr kumimoji="1" lang="en-US" altLang="ja-JP" dirty="0"/>
          </a:p>
          <a:p>
            <a:r>
              <a:rPr kumimoji="1" lang="ja-JP" altLang="en-US" dirty="0"/>
              <a:t>チャンネル登録よろしくね！</a:t>
            </a:r>
            <a:endParaRPr kumimoji="1" lang="en-US" altLang="ja-JP" dirty="0"/>
          </a:p>
          <a:p>
            <a:r>
              <a:rPr kumimoji="1" lang="en-US" altLang="ja-JP" dirty="0"/>
              <a:t>Facebook</a:t>
            </a:r>
            <a:r>
              <a:rPr kumimoji="1" lang="ja-JP" altLang="en-US" dirty="0"/>
              <a:t>グループへの登録もよろしくお願いします。</a:t>
            </a:r>
            <a:endParaRPr kumimoji="1" lang="en-US" altLang="ja-JP" dirty="0"/>
          </a:p>
          <a:p>
            <a:r>
              <a:rPr kumimoji="1" lang="en-US" altLang="ja-JP" dirty="0" err="1"/>
              <a:t>Youtube</a:t>
            </a:r>
            <a:r>
              <a:rPr kumimoji="1" lang="ja-JP" altLang="en-US" dirty="0"/>
              <a:t>とともに情報発信していきたいと思います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97DEAF3-DE14-4519-B016-EEDB7AF2CBBB}" type="slidenum">
              <a:rPr kumimoji="1" lang="ja-JP" altLang="en-US" smtClean="0"/>
              <a:t>25</a:t>
            </a:fld>
            <a:endParaRPr kumimoji="1" lang="ja-JP" altLang="en-US"/>
          </a:p>
        </p:txBody>
      </p:sp>
    </p:spTree>
    <p:extLst>
      <p:ext uri="{BB962C8B-B14F-4D97-AF65-F5344CB8AC3E}">
        <p14:creationId xmlns:p14="http://schemas.microsoft.com/office/powerpoint/2010/main" val="4103161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D1D086-900A-41BF-9010-9226A232771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234F2E-CA2C-4279-AAF5-BA628A0C11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8004459-27D7-437C-A603-B12819DF830D}"/>
              </a:ext>
            </a:extLst>
          </p:cNvPr>
          <p:cNvSpPr>
            <a:spLocks noGrp="1"/>
          </p:cNvSpPr>
          <p:nvPr>
            <p:ph type="dt" sz="half" idx="10"/>
          </p:nvPr>
        </p:nvSpPr>
        <p:spPr/>
        <p:txBody>
          <a:bodyPr/>
          <a:lstStyle/>
          <a:p>
            <a:fld id="{67985AE0-0474-4180-A263-3D7969093615}" type="datetimeFigureOut">
              <a:rPr kumimoji="1" lang="ja-JP" altLang="en-US" smtClean="0"/>
              <a:t>2020/8/5</a:t>
            </a:fld>
            <a:endParaRPr kumimoji="1" lang="ja-JP" altLang="en-US"/>
          </a:p>
        </p:txBody>
      </p:sp>
      <p:sp>
        <p:nvSpPr>
          <p:cNvPr id="5" name="フッター プレースホルダー 4">
            <a:extLst>
              <a:ext uri="{FF2B5EF4-FFF2-40B4-BE49-F238E27FC236}">
                <a16:creationId xmlns:a16="http://schemas.microsoft.com/office/drawing/2014/main" id="{B718B3CE-2456-468B-BE66-750D1555F0C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E8016B-00FB-4158-B763-1CC37DAE5CF1}"/>
              </a:ext>
            </a:extLst>
          </p:cNvPr>
          <p:cNvSpPr>
            <a:spLocks noGrp="1"/>
          </p:cNvSpPr>
          <p:nvPr>
            <p:ph type="sldNum" sz="quarter" idx="12"/>
          </p:nvPr>
        </p:nvSpPr>
        <p:spPr/>
        <p:txBody>
          <a:bodyPr/>
          <a:lstStyle/>
          <a:p>
            <a:fld id="{7D080FAF-B36F-426E-B631-21A1E0F6215A}" type="slidenum">
              <a:rPr kumimoji="1" lang="ja-JP" altLang="en-US" smtClean="0"/>
              <a:t>‹#›</a:t>
            </a:fld>
            <a:endParaRPr kumimoji="1" lang="ja-JP" altLang="en-US"/>
          </a:p>
        </p:txBody>
      </p:sp>
    </p:spTree>
    <p:extLst>
      <p:ext uri="{BB962C8B-B14F-4D97-AF65-F5344CB8AC3E}">
        <p14:creationId xmlns:p14="http://schemas.microsoft.com/office/powerpoint/2010/main" val="1495581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305B32-E138-45F4-A957-618D8F86307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D97623-D38E-4F0B-8D14-BA8DCB156B7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EA69B6-044F-4105-AB0A-214B613468C2}"/>
              </a:ext>
            </a:extLst>
          </p:cNvPr>
          <p:cNvSpPr>
            <a:spLocks noGrp="1"/>
          </p:cNvSpPr>
          <p:nvPr>
            <p:ph type="dt" sz="half" idx="10"/>
          </p:nvPr>
        </p:nvSpPr>
        <p:spPr/>
        <p:txBody>
          <a:bodyPr/>
          <a:lstStyle/>
          <a:p>
            <a:fld id="{67985AE0-0474-4180-A263-3D7969093615}" type="datetimeFigureOut">
              <a:rPr kumimoji="1" lang="ja-JP" altLang="en-US" smtClean="0"/>
              <a:t>2020/8/5</a:t>
            </a:fld>
            <a:endParaRPr kumimoji="1" lang="ja-JP" altLang="en-US"/>
          </a:p>
        </p:txBody>
      </p:sp>
      <p:sp>
        <p:nvSpPr>
          <p:cNvPr id="5" name="フッター プレースホルダー 4">
            <a:extLst>
              <a:ext uri="{FF2B5EF4-FFF2-40B4-BE49-F238E27FC236}">
                <a16:creationId xmlns:a16="http://schemas.microsoft.com/office/drawing/2014/main" id="{5242E360-E8E8-44E9-A62F-DE1F129659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FAD881F-3547-4145-B224-BABAB528AE12}"/>
              </a:ext>
            </a:extLst>
          </p:cNvPr>
          <p:cNvSpPr>
            <a:spLocks noGrp="1"/>
          </p:cNvSpPr>
          <p:nvPr>
            <p:ph type="sldNum" sz="quarter" idx="12"/>
          </p:nvPr>
        </p:nvSpPr>
        <p:spPr/>
        <p:txBody>
          <a:bodyPr/>
          <a:lstStyle/>
          <a:p>
            <a:fld id="{7D080FAF-B36F-426E-B631-21A1E0F6215A}" type="slidenum">
              <a:rPr kumimoji="1" lang="ja-JP" altLang="en-US" smtClean="0"/>
              <a:t>‹#›</a:t>
            </a:fld>
            <a:endParaRPr kumimoji="1" lang="ja-JP" altLang="en-US"/>
          </a:p>
        </p:txBody>
      </p:sp>
    </p:spTree>
    <p:extLst>
      <p:ext uri="{BB962C8B-B14F-4D97-AF65-F5344CB8AC3E}">
        <p14:creationId xmlns:p14="http://schemas.microsoft.com/office/powerpoint/2010/main" val="4237759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4C4487F-5DEF-4253-9D86-5E6F6F43BEE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7A1DD1-7934-42D3-A9A4-8FA5D75A015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1C939D-3F20-4163-99E6-24A5582EEA2A}"/>
              </a:ext>
            </a:extLst>
          </p:cNvPr>
          <p:cNvSpPr>
            <a:spLocks noGrp="1"/>
          </p:cNvSpPr>
          <p:nvPr>
            <p:ph type="dt" sz="half" idx="10"/>
          </p:nvPr>
        </p:nvSpPr>
        <p:spPr/>
        <p:txBody>
          <a:bodyPr/>
          <a:lstStyle/>
          <a:p>
            <a:fld id="{67985AE0-0474-4180-A263-3D7969093615}" type="datetimeFigureOut">
              <a:rPr kumimoji="1" lang="ja-JP" altLang="en-US" smtClean="0"/>
              <a:t>2020/8/5</a:t>
            </a:fld>
            <a:endParaRPr kumimoji="1" lang="ja-JP" altLang="en-US"/>
          </a:p>
        </p:txBody>
      </p:sp>
      <p:sp>
        <p:nvSpPr>
          <p:cNvPr id="5" name="フッター プレースホルダー 4">
            <a:extLst>
              <a:ext uri="{FF2B5EF4-FFF2-40B4-BE49-F238E27FC236}">
                <a16:creationId xmlns:a16="http://schemas.microsoft.com/office/drawing/2014/main" id="{28B72C7A-D486-4E71-809F-B2A326B5B5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B486DC-6FDE-467F-80EE-D1391067A818}"/>
              </a:ext>
            </a:extLst>
          </p:cNvPr>
          <p:cNvSpPr>
            <a:spLocks noGrp="1"/>
          </p:cNvSpPr>
          <p:nvPr>
            <p:ph type="sldNum" sz="quarter" idx="12"/>
          </p:nvPr>
        </p:nvSpPr>
        <p:spPr/>
        <p:txBody>
          <a:bodyPr/>
          <a:lstStyle/>
          <a:p>
            <a:fld id="{7D080FAF-B36F-426E-B631-21A1E0F6215A}" type="slidenum">
              <a:rPr kumimoji="1" lang="ja-JP" altLang="en-US" smtClean="0"/>
              <a:t>‹#›</a:t>
            </a:fld>
            <a:endParaRPr kumimoji="1" lang="ja-JP" altLang="en-US"/>
          </a:p>
        </p:txBody>
      </p:sp>
    </p:spTree>
    <p:extLst>
      <p:ext uri="{BB962C8B-B14F-4D97-AF65-F5344CB8AC3E}">
        <p14:creationId xmlns:p14="http://schemas.microsoft.com/office/powerpoint/2010/main" val="2884746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3FAF4A-5989-40A1-8F62-84F13FEA507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8D5A39B-044B-4F94-B7E5-0EAB08FE49B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ACDFC0E-C0E5-466E-AB61-109BFD61F4A2}"/>
              </a:ext>
            </a:extLst>
          </p:cNvPr>
          <p:cNvSpPr>
            <a:spLocks noGrp="1"/>
          </p:cNvSpPr>
          <p:nvPr>
            <p:ph type="dt" sz="half" idx="10"/>
          </p:nvPr>
        </p:nvSpPr>
        <p:spPr/>
        <p:txBody>
          <a:bodyPr/>
          <a:lstStyle/>
          <a:p>
            <a:fld id="{67985AE0-0474-4180-A263-3D7969093615}" type="datetimeFigureOut">
              <a:rPr kumimoji="1" lang="ja-JP" altLang="en-US" smtClean="0"/>
              <a:t>2020/8/5</a:t>
            </a:fld>
            <a:endParaRPr kumimoji="1" lang="ja-JP" altLang="en-US"/>
          </a:p>
        </p:txBody>
      </p:sp>
      <p:sp>
        <p:nvSpPr>
          <p:cNvPr id="5" name="フッター プレースホルダー 4">
            <a:extLst>
              <a:ext uri="{FF2B5EF4-FFF2-40B4-BE49-F238E27FC236}">
                <a16:creationId xmlns:a16="http://schemas.microsoft.com/office/drawing/2014/main" id="{442D3811-5B7F-4DEF-ACA0-E79DF1B228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E7F81F-D5B7-4DF6-BCDC-AE1F05B9277B}"/>
              </a:ext>
            </a:extLst>
          </p:cNvPr>
          <p:cNvSpPr>
            <a:spLocks noGrp="1"/>
          </p:cNvSpPr>
          <p:nvPr>
            <p:ph type="sldNum" sz="quarter" idx="12"/>
          </p:nvPr>
        </p:nvSpPr>
        <p:spPr/>
        <p:txBody>
          <a:bodyPr/>
          <a:lstStyle/>
          <a:p>
            <a:fld id="{7D080FAF-B36F-426E-B631-21A1E0F6215A}" type="slidenum">
              <a:rPr kumimoji="1" lang="ja-JP" altLang="en-US" smtClean="0"/>
              <a:t>‹#›</a:t>
            </a:fld>
            <a:endParaRPr kumimoji="1" lang="ja-JP" altLang="en-US"/>
          </a:p>
        </p:txBody>
      </p:sp>
    </p:spTree>
    <p:extLst>
      <p:ext uri="{BB962C8B-B14F-4D97-AF65-F5344CB8AC3E}">
        <p14:creationId xmlns:p14="http://schemas.microsoft.com/office/powerpoint/2010/main" val="3242130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EF202D-2ABD-4463-888F-9370F484815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708731C-9652-46C7-ACB3-25F5C17AA9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FA56B03-4199-473F-A19C-443E90005207}"/>
              </a:ext>
            </a:extLst>
          </p:cNvPr>
          <p:cNvSpPr>
            <a:spLocks noGrp="1"/>
          </p:cNvSpPr>
          <p:nvPr>
            <p:ph type="dt" sz="half" idx="10"/>
          </p:nvPr>
        </p:nvSpPr>
        <p:spPr/>
        <p:txBody>
          <a:bodyPr/>
          <a:lstStyle/>
          <a:p>
            <a:fld id="{67985AE0-0474-4180-A263-3D7969093615}" type="datetimeFigureOut">
              <a:rPr kumimoji="1" lang="ja-JP" altLang="en-US" smtClean="0"/>
              <a:t>2020/8/5</a:t>
            </a:fld>
            <a:endParaRPr kumimoji="1" lang="ja-JP" altLang="en-US"/>
          </a:p>
        </p:txBody>
      </p:sp>
      <p:sp>
        <p:nvSpPr>
          <p:cNvPr id="5" name="フッター プレースホルダー 4">
            <a:extLst>
              <a:ext uri="{FF2B5EF4-FFF2-40B4-BE49-F238E27FC236}">
                <a16:creationId xmlns:a16="http://schemas.microsoft.com/office/drawing/2014/main" id="{B4A2A3D4-527A-48F7-A432-105937779B8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6654F3-EA31-4DF3-80C8-FAB9CC9EE739}"/>
              </a:ext>
            </a:extLst>
          </p:cNvPr>
          <p:cNvSpPr>
            <a:spLocks noGrp="1"/>
          </p:cNvSpPr>
          <p:nvPr>
            <p:ph type="sldNum" sz="quarter" idx="12"/>
          </p:nvPr>
        </p:nvSpPr>
        <p:spPr/>
        <p:txBody>
          <a:bodyPr/>
          <a:lstStyle/>
          <a:p>
            <a:fld id="{7D080FAF-B36F-426E-B631-21A1E0F6215A}" type="slidenum">
              <a:rPr kumimoji="1" lang="ja-JP" altLang="en-US" smtClean="0"/>
              <a:t>‹#›</a:t>
            </a:fld>
            <a:endParaRPr kumimoji="1" lang="ja-JP" altLang="en-US"/>
          </a:p>
        </p:txBody>
      </p:sp>
    </p:spTree>
    <p:extLst>
      <p:ext uri="{BB962C8B-B14F-4D97-AF65-F5344CB8AC3E}">
        <p14:creationId xmlns:p14="http://schemas.microsoft.com/office/powerpoint/2010/main" val="977111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FC3EF4-ED94-4782-B8F9-47FC72A8BFD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761A8F-5D3F-403A-941C-B1ADFF149DB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8863082-72E6-4E21-A991-0CFA90BE1D0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DA5FB47-C55A-4459-BB07-92C027C82F46}"/>
              </a:ext>
            </a:extLst>
          </p:cNvPr>
          <p:cNvSpPr>
            <a:spLocks noGrp="1"/>
          </p:cNvSpPr>
          <p:nvPr>
            <p:ph type="dt" sz="half" idx="10"/>
          </p:nvPr>
        </p:nvSpPr>
        <p:spPr/>
        <p:txBody>
          <a:bodyPr/>
          <a:lstStyle/>
          <a:p>
            <a:fld id="{67985AE0-0474-4180-A263-3D7969093615}" type="datetimeFigureOut">
              <a:rPr kumimoji="1" lang="ja-JP" altLang="en-US" smtClean="0"/>
              <a:t>2020/8/5</a:t>
            </a:fld>
            <a:endParaRPr kumimoji="1" lang="ja-JP" altLang="en-US"/>
          </a:p>
        </p:txBody>
      </p:sp>
      <p:sp>
        <p:nvSpPr>
          <p:cNvPr id="6" name="フッター プレースホルダー 5">
            <a:extLst>
              <a:ext uri="{FF2B5EF4-FFF2-40B4-BE49-F238E27FC236}">
                <a16:creationId xmlns:a16="http://schemas.microsoft.com/office/drawing/2014/main" id="{89DEAFAE-9D21-4AA6-B81A-16AB3F6FE12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65C7A2-CE64-4915-B1C1-E756BBA5604C}"/>
              </a:ext>
            </a:extLst>
          </p:cNvPr>
          <p:cNvSpPr>
            <a:spLocks noGrp="1"/>
          </p:cNvSpPr>
          <p:nvPr>
            <p:ph type="sldNum" sz="quarter" idx="12"/>
          </p:nvPr>
        </p:nvSpPr>
        <p:spPr/>
        <p:txBody>
          <a:bodyPr/>
          <a:lstStyle/>
          <a:p>
            <a:fld id="{7D080FAF-B36F-426E-B631-21A1E0F6215A}" type="slidenum">
              <a:rPr kumimoji="1" lang="ja-JP" altLang="en-US" smtClean="0"/>
              <a:t>‹#›</a:t>
            </a:fld>
            <a:endParaRPr kumimoji="1" lang="ja-JP" altLang="en-US"/>
          </a:p>
        </p:txBody>
      </p:sp>
    </p:spTree>
    <p:extLst>
      <p:ext uri="{BB962C8B-B14F-4D97-AF65-F5344CB8AC3E}">
        <p14:creationId xmlns:p14="http://schemas.microsoft.com/office/powerpoint/2010/main" val="327288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F6ED72-3B64-4554-A11D-24FF2A0C69B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E1D814B-13AC-4507-BB90-92C33AF851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C465A9A-A028-4847-8553-C7D6F430A25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9E5D6F-1EAF-4A06-9798-F383E4C43F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115EDD9-A823-405B-9E7D-7EA8DDD74E5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20503C5-1772-400C-955D-E7FCC886F42D}"/>
              </a:ext>
            </a:extLst>
          </p:cNvPr>
          <p:cNvSpPr>
            <a:spLocks noGrp="1"/>
          </p:cNvSpPr>
          <p:nvPr>
            <p:ph type="dt" sz="half" idx="10"/>
          </p:nvPr>
        </p:nvSpPr>
        <p:spPr/>
        <p:txBody>
          <a:bodyPr/>
          <a:lstStyle/>
          <a:p>
            <a:fld id="{67985AE0-0474-4180-A263-3D7969093615}" type="datetimeFigureOut">
              <a:rPr kumimoji="1" lang="ja-JP" altLang="en-US" smtClean="0"/>
              <a:t>2020/8/5</a:t>
            </a:fld>
            <a:endParaRPr kumimoji="1" lang="ja-JP" altLang="en-US"/>
          </a:p>
        </p:txBody>
      </p:sp>
      <p:sp>
        <p:nvSpPr>
          <p:cNvPr id="8" name="フッター プレースホルダー 7">
            <a:extLst>
              <a:ext uri="{FF2B5EF4-FFF2-40B4-BE49-F238E27FC236}">
                <a16:creationId xmlns:a16="http://schemas.microsoft.com/office/drawing/2014/main" id="{C58F1A5E-9054-48B9-9652-7FAA56F1439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E6B2246-7980-4FD2-B9A8-C696168F1769}"/>
              </a:ext>
            </a:extLst>
          </p:cNvPr>
          <p:cNvSpPr>
            <a:spLocks noGrp="1"/>
          </p:cNvSpPr>
          <p:nvPr>
            <p:ph type="sldNum" sz="quarter" idx="12"/>
          </p:nvPr>
        </p:nvSpPr>
        <p:spPr/>
        <p:txBody>
          <a:bodyPr/>
          <a:lstStyle/>
          <a:p>
            <a:fld id="{7D080FAF-B36F-426E-B631-21A1E0F6215A}" type="slidenum">
              <a:rPr kumimoji="1" lang="ja-JP" altLang="en-US" smtClean="0"/>
              <a:t>‹#›</a:t>
            </a:fld>
            <a:endParaRPr kumimoji="1" lang="ja-JP" altLang="en-US"/>
          </a:p>
        </p:txBody>
      </p:sp>
    </p:spTree>
    <p:extLst>
      <p:ext uri="{BB962C8B-B14F-4D97-AF65-F5344CB8AC3E}">
        <p14:creationId xmlns:p14="http://schemas.microsoft.com/office/powerpoint/2010/main" val="1856697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3ADBB6-0658-44CE-A4A7-D266177C6CF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8C1F59E-A6EB-4193-A6A9-D00F70F5A788}"/>
              </a:ext>
            </a:extLst>
          </p:cNvPr>
          <p:cNvSpPr>
            <a:spLocks noGrp="1"/>
          </p:cNvSpPr>
          <p:nvPr>
            <p:ph type="dt" sz="half" idx="10"/>
          </p:nvPr>
        </p:nvSpPr>
        <p:spPr/>
        <p:txBody>
          <a:bodyPr/>
          <a:lstStyle/>
          <a:p>
            <a:fld id="{67985AE0-0474-4180-A263-3D7969093615}" type="datetimeFigureOut">
              <a:rPr kumimoji="1" lang="ja-JP" altLang="en-US" smtClean="0"/>
              <a:t>2020/8/5</a:t>
            </a:fld>
            <a:endParaRPr kumimoji="1" lang="ja-JP" altLang="en-US"/>
          </a:p>
        </p:txBody>
      </p:sp>
      <p:sp>
        <p:nvSpPr>
          <p:cNvPr id="4" name="フッター プレースホルダー 3">
            <a:extLst>
              <a:ext uri="{FF2B5EF4-FFF2-40B4-BE49-F238E27FC236}">
                <a16:creationId xmlns:a16="http://schemas.microsoft.com/office/drawing/2014/main" id="{6F7A4DE3-4A19-432F-B6DE-27E93DDDB2C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F313137-D88B-4ED8-A808-859A6DB334FA}"/>
              </a:ext>
            </a:extLst>
          </p:cNvPr>
          <p:cNvSpPr>
            <a:spLocks noGrp="1"/>
          </p:cNvSpPr>
          <p:nvPr>
            <p:ph type="sldNum" sz="quarter" idx="12"/>
          </p:nvPr>
        </p:nvSpPr>
        <p:spPr/>
        <p:txBody>
          <a:bodyPr/>
          <a:lstStyle/>
          <a:p>
            <a:fld id="{7D080FAF-B36F-426E-B631-21A1E0F6215A}" type="slidenum">
              <a:rPr kumimoji="1" lang="ja-JP" altLang="en-US" smtClean="0"/>
              <a:t>‹#›</a:t>
            </a:fld>
            <a:endParaRPr kumimoji="1" lang="ja-JP" altLang="en-US"/>
          </a:p>
        </p:txBody>
      </p:sp>
    </p:spTree>
    <p:extLst>
      <p:ext uri="{BB962C8B-B14F-4D97-AF65-F5344CB8AC3E}">
        <p14:creationId xmlns:p14="http://schemas.microsoft.com/office/powerpoint/2010/main" val="1587274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C458755-4C56-4969-84F4-F5135EA93209}"/>
              </a:ext>
            </a:extLst>
          </p:cNvPr>
          <p:cNvSpPr>
            <a:spLocks noGrp="1"/>
          </p:cNvSpPr>
          <p:nvPr>
            <p:ph type="dt" sz="half" idx="10"/>
          </p:nvPr>
        </p:nvSpPr>
        <p:spPr/>
        <p:txBody>
          <a:bodyPr/>
          <a:lstStyle/>
          <a:p>
            <a:fld id="{67985AE0-0474-4180-A263-3D7969093615}" type="datetimeFigureOut">
              <a:rPr kumimoji="1" lang="ja-JP" altLang="en-US" smtClean="0"/>
              <a:t>2020/8/5</a:t>
            </a:fld>
            <a:endParaRPr kumimoji="1" lang="ja-JP" altLang="en-US"/>
          </a:p>
        </p:txBody>
      </p:sp>
      <p:sp>
        <p:nvSpPr>
          <p:cNvPr id="3" name="フッター プレースホルダー 2">
            <a:extLst>
              <a:ext uri="{FF2B5EF4-FFF2-40B4-BE49-F238E27FC236}">
                <a16:creationId xmlns:a16="http://schemas.microsoft.com/office/drawing/2014/main" id="{56C0464F-7068-4825-8077-BF19408238C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CDEFD60-EF05-4FC3-8A0B-3AC12A2E6615}"/>
              </a:ext>
            </a:extLst>
          </p:cNvPr>
          <p:cNvSpPr>
            <a:spLocks noGrp="1"/>
          </p:cNvSpPr>
          <p:nvPr>
            <p:ph type="sldNum" sz="quarter" idx="12"/>
          </p:nvPr>
        </p:nvSpPr>
        <p:spPr/>
        <p:txBody>
          <a:bodyPr/>
          <a:lstStyle/>
          <a:p>
            <a:fld id="{7D080FAF-B36F-426E-B631-21A1E0F6215A}" type="slidenum">
              <a:rPr kumimoji="1" lang="ja-JP" altLang="en-US" smtClean="0"/>
              <a:t>‹#›</a:t>
            </a:fld>
            <a:endParaRPr kumimoji="1" lang="ja-JP" altLang="en-US"/>
          </a:p>
        </p:txBody>
      </p:sp>
    </p:spTree>
    <p:extLst>
      <p:ext uri="{BB962C8B-B14F-4D97-AF65-F5344CB8AC3E}">
        <p14:creationId xmlns:p14="http://schemas.microsoft.com/office/powerpoint/2010/main" val="6225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9F28A-8499-4CB5-906F-61BC5F99AB3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107858-40AF-435D-B5BE-5117E3847B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5B306F5-E689-462A-9E8C-F64139AB25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6516A4F-EA28-40A8-913E-B03FB9AF25DF}"/>
              </a:ext>
            </a:extLst>
          </p:cNvPr>
          <p:cNvSpPr>
            <a:spLocks noGrp="1"/>
          </p:cNvSpPr>
          <p:nvPr>
            <p:ph type="dt" sz="half" idx="10"/>
          </p:nvPr>
        </p:nvSpPr>
        <p:spPr/>
        <p:txBody>
          <a:bodyPr/>
          <a:lstStyle/>
          <a:p>
            <a:fld id="{67985AE0-0474-4180-A263-3D7969093615}" type="datetimeFigureOut">
              <a:rPr kumimoji="1" lang="ja-JP" altLang="en-US" smtClean="0"/>
              <a:t>2020/8/5</a:t>
            </a:fld>
            <a:endParaRPr kumimoji="1" lang="ja-JP" altLang="en-US"/>
          </a:p>
        </p:txBody>
      </p:sp>
      <p:sp>
        <p:nvSpPr>
          <p:cNvPr id="6" name="フッター プレースホルダー 5">
            <a:extLst>
              <a:ext uri="{FF2B5EF4-FFF2-40B4-BE49-F238E27FC236}">
                <a16:creationId xmlns:a16="http://schemas.microsoft.com/office/drawing/2014/main" id="{A92B424E-89D6-4D87-94D0-C16ADC067C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8D75150-FB2D-4D1B-BFCE-48B17BE80AFF}"/>
              </a:ext>
            </a:extLst>
          </p:cNvPr>
          <p:cNvSpPr>
            <a:spLocks noGrp="1"/>
          </p:cNvSpPr>
          <p:nvPr>
            <p:ph type="sldNum" sz="quarter" idx="12"/>
          </p:nvPr>
        </p:nvSpPr>
        <p:spPr/>
        <p:txBody>
          <a:bodyPr/>
          <a:lstStyle/>
          <a:p>
            <a:fld id="{7D080FAF-B36F-426E-B631-21A1E0F6215A}" type="slidenum">
              <a:rPr kumimoji="1" lang="ja-JP" altLang="en-US" smtClean="0"/>
              <a:t>‹#›</a:t>
            </a:fld>
            <a:endParaRPr kumimoji="1" lang="ja-JP" altLang="en-US"/>
          </a:p>
        </p:txBody>
      </p:sp>
    </p:spTree>
    <p:extLst>
      <p:ext uri="{BB962C8B-B14F-4D97-AF65-F5344CB8AC3E}">
        <p14:creationId xmlns:p14="http://schemas.microsoft.com/office/powerpoint/2010/main" val="51874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F5EAF8-1B6E-4230-BDE6-DBDBCFFAC79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7378F85-0C6E-43AE-95B6-40545FB82E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AD27CA8-90BE-4490-9611-117B63A3A5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3E7B7CD-02F6-4363-A8B6-728AB2E7DF18}"/>
              </a:ext>
            </a:extLst>
          </p:cNvPr>
          <p:cNvSpPr>
            <a:spLocks noGrp="1"/>
          </p:cNvSpPr>
          <p:nvPr>
            <p:ph type="dt" sz="half" idx="10"/>
          </p:nvPr>
        </p:nvSpPr>
        <p:spPr/>
        <p:txBody>
          <a:bodyPr/>
          <a:lstStyle/>
          <a:p>
            <a:fld id="{67985AE0-0474-4180-A263-3D7969093615}" type="datetimeFigureOut">
              <a:rPr kumimoji="1" lang="ja-JP" altLang="en-US" smtClean="0"/>
              <a:t>2020/8/5</a:t>
            </a:fld>
            <a:endParaRPr kumimoji="1" lang="ja-JP" altLang="en-US"/>
          </a:p>
        </p:txBody>
      </p:sp>
      <p:sp>
        <p:nvSpPr>
          <p:cNvPr id="6" name="フッター プレースホルダー 5">
            <a:extLst>
              <a:ext uri="{FF2B5EF4-FFF2-40B4-BE49-F238E27FC236}">
                <a16:creationId xmlns:a16="http://schemas.microsoft.com/office/drawing/2014/main" id="{33F4B7AE-7ED1-4B5C-B66C-B72E3C25FF2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955D230-DDD4-4D97-A069-49C92F7313E2}"/>
              </a:ext>
            </a:extLst>
          </p:cNvPr>
          <p:cNvSpPr>
            <a:spLocks noGrp="1"/>
          </p:cNvSpPr>
          <p:nvPr>
            <p:ph type="sldNum" sz="quarter" idx="12"/>
          </p:nvPr>
        </p:nvSpPr>
        <p:spPr/>
        <p:txBody>
          <a:bodyPr/>
          <a:lstStyle/>
          <a:p>
            <a:fld id="{7D080FAF-B36F-426E-B631-21A1E0F6215A}" type="slidenum">
              <a:rPr kumimoji="1" lang="ja-JP" altLang="en-US" smtClean="0"/>
              <a:t>‹#›</a:t>
            </a:fld>
            <a:endParaRPr kumimoji="1" lang="ja-JP" altLang="en-US"/>
          </a:p>
        </p:txBody>
      </p:sp>
    </p:spTree>
    <p:extLst>
      <p:ext uri="{BB962C8B-B14F-4D97-AF65-F5344CB8AC3E}">
        <p14:creationId xmlns:p14="http://schemas.microsoft.com/office/powerpoint/2010/main" val="504309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8221B8A-1E68-4371-976A-19244853FD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FDECFE7-46B1-4EFF-A3C8-3C1B3BB21A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69CC0B1-CC7D-4DFB-8ED5-DE3FB3028D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985AE0-0474-4180-A263-3D7969093615}" type="datetimeFigureOut">
              <a:rPr kumimoji="1" lang="ja-JP" altLang="en-US" smtClean="0"/>
              <a:t>2020/8/5</a:t>
            </a:fld>
            <a:endParaRPr kumimoji="1" lang="ja-JP" altLang="en-US"/>
          </a:p>
        </p:txBody>
      </p:sp>
      <p:sp>
        <p:nvSpPr>
          <p:cNvPr id="5" name="フッター プレースホルダー 4">
            <a:extLst>
              <a:ext uri="{FF2B5EF4-FFF2-40B4-BE49-F238E27FC236}">
                <a16:creationId xmlns:a16="http://schemas.microsoft.com/office/drawing/2014/main" id="{CF491010-6452-40F3-95F9-70A7C25255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810B931-EAD3-41FF-9E60-3FB0C16AE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080FAF-B36F-426E-B631-21A1E0F6215A}" type="slidenum">
              <a:rPr kumimoji="1" lang="ja-JP" altLang="en-US" smtClean="0"/>
              <a:t>‹#›</a:t>
            </a:fld>
            <a:endParaRPr kumimoji="1" lang="ja-JP" altLang="en-US"/>
          </a:p>
        </p:txBody>
      </p:sp>
    </p:spTree>
    <p:extLst>
      <p:ext uri="{BB962C8B-B14F-4D97-AF65-F5344CB8AC3E}">
        <p14:creationId xmlns:p14="http://schemas.microsoft.com/office/powerpoint/2010/main" val="3108891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toastmasters.org/forgot-password" TargetMode="External"/><Relationship Id="rId2" Type="http://schemas.openxmlformats.org/officeDocument/2006/relationships/hyperlink" Target="https://www.toastmasters.org/logi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toastmasters.org/start-pathways/select-your-preferenc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toastmasters.org/start-pathway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www.facebook.com/groups/1740883752614082/" TargetMode="Externa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drive/folders/1letZ6R89GIyj7-Phhay9eUUyaDllfTxs" TargetMode="External"/><Relationship Id="rId2" Type="http://schemas.openxmlformats.org/officeDocument/2006/relationships/hyperlink" Target="https://www.toastmasters.org/pathways-overview"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oastmasters.org/pathways-overview/pathways-effective-coaching-path" TargetMode="External"/><Relationship Id="rId2" Type="http://schemas.openxmlformats.org/officeDocument/2006/relationships/hyperlink" Target="https://www.toastmasters.org/pathways-overview/pathways-dynamic-leadership-path" TargetMode="External"/><Relationship Id="rId1" Type="http://schemas.openxmlformats.org/officeDocument/2006/relationships/slideLayout" Target="../slideLayouts/slideLayout2.xml"/><Relationship Id="rId4" Type="http://schemas.openxmlformats.org/officeDocument/2006/relationships/hyperlink" Target="https://www.toastmasters.org/pathways-overview/pathways-engaging-humor-path"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toastmasters.org/pathways-overview/pathways-leadership-development-path" TargetMode="External"/><Relationship Id="rId2" Type="http://schemas.openxmlformats.org/officeDocument/2006/relationships/hyperlink" Target="https://www.toastmasters.org/pathways-overview/pathways-innovative-planning-path" TargetMode="External"/><Relationship Id="rId1" Type="http://schemas.openxmlformats.org/officeDocument/2006/relationships/slideLayout" Target="../slideLayouts/slideLayout2.xml"/><Relationship Id="rId4" Type="http://schemas.openxmlformats.org/officeDocument/2006/relationships/hyperlink" Target="https://www.toastmasters.org/pathways-overview/pathways-motivational-strategies-path"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toastmasters.org/pathways-overview/pathways-presentation-mastery-path" TargetMode="External"/><Relationship Id="rId2" Type="http://schemas.openxmlformats.org/officeDocument/2006/relationships/hyperlink" Target="https://www.toastmasters.org/pathways-overview/pathways-persuasive-influence-path" TargetMode="External"/><Relationship Id="rId1" Type="http://schemas.openxmlformats.org/officeDocument/2006/relationships/slideLayout" Target="../slideLayouts/slideLayout2.xml"/><Relationship Id="rId4" Type="http://schemas.openxmlformats.org/officeDocument/2006/relationships/hyperlink" Target="https://www.toastmasters.org/pathways-overview/pathways-strategic-relationships-path"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toastmasters.org/pathways-overview/pathways-visionary-communication-path" TargetMode="External"/><Relationship Id="rId2" Type="http://schemas.openxmlformats.org/officeDocument/2006/relationships/hyperlink" Target="https://www.toastmasters.org/pathways-overview/pathways-team-collaboration-pat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D48CA8E-9787-4E18-A5BB-455EAFB877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676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テキスト ボックス 5">
            <a:extLst>
              <a:ext uri="{FF2B5EF4-FFF2-40B4-BE49-F238E27FC236}">
                <a16:creationId xmlns:a16="http://schemas.microsoft.com/office/drawing/2014/main" id="{E4C5798C-BBC5-47D7-8F52-7FF171167664}"/>
              </a:ext>
            </a:extLst>
          </p:cNvPr>
          <p:cNvSpPr txBox="1"/>
          <p:nvPr/>
        </p:nvSpPr>
        <p:spPr>
          <a:xfrm>
            <a:off x="2555631" y="1441938"/>
            <a:ext cx="7080738"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kumimoji="1" lang="ja-JP" altLang="en-US" sz="4800" dirty="0">
                <a:solidFill>
                  <a:schemeClr val="bg1">
                    <a:lumMod val="95000"/>
                    <a:lumOff val="5000"/>
                  </a:schemeClr>
                </a:solidFill>
                <a:latin typeface="+mj-lt"/>
                <a:ea typeface="+mj-ea"/>
                <a:cs typeface="+mj-cs"/>
              </a:rPr>
              <a:t>ぶっちゃけめんどくさい</a:t>
            </a:r>
          </a:p>
        </p:txBody>
      </p:sp>
    </p:spTree>
    <p:extLst>
      <p:ext uri="{BB962C8B-B14F-4D97-AF65-F5344CB8AC3E}">
        <p14:creationId xmlns:p14="http://schemas.microsoft.com/office/powerpoint/2010/main" val="233079932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12">
            <a:extLst>
              <a:ext uri="{FF2B5EF4-FFF2-40B4-BE49-F238E27FC236}">
                <a16:creationId xmlns:a16="http://schemas.microsoft.com/office/drawing/2014/main" id="{482BD70C-C4A0-46C4-9518-A731098B4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テキスト ボックス 5">
            <a:extLst>
              <a:ext uri="{FF2B5EF4-FFF2-40B4-BE49-F238E27FC236}">
                <a16:creationId xmlns:a16="http://schemas.microsoft.com/office/drawing/2014/main" id="{E4C5798C-BBC5-47D7-8F52-7FF171167664}"/>
              </a:ext>
            </a:extLst>
          </p:cNvPr>
          <p:cNvSpPr txBox="1"/>
          <p:nvPr/>
        </p:nvSpPr>
        <p:spPr>
          <a:xfrm>
            <a:off x="6072445" y="3640254"/>
            <a:ext cx="5319433" cy="2076333"/>
          </a:xfrm>
          <a:prstGeom prst="rect">
            <a:avLst/>
          </a:prstGeom>
        </p:spPr>
        <p:txBody>
          <a:bodyPr vert="horz" lIns="91440" tIns="45720" rIns="91440" bIns="45720" rtlCol="0" anchor="t">
            <a:normAutofit/>
          </a:bodyPr>
          <a:lstStyle/>
          <a:p>
            <a:pPr>
              <a:lnSpc>
                <a:spcPct val="90000"/>
              </a:lnSpc>
              <a:spcBef>
                <a:spcPct val="0"/>
              </a:spcBef>
              <a:spcAft>
                <a:spcPts val="600"/>
              </a:spcAft>
            </a:pPr>
            <a:r>
              <a:rPr lang="ja-JP" altLang="en-US" sz="4400" kern="1200" dirty="0">
                <a:solidFill>
                  <a:schemeClr val="bg1"/>
                </a:solidFill>
                <a:latin typeface="+mj-lt"/>
                <a:ea typeface="+mj-ea"/>
                <a:cs typeface="+mj-cs"/>
              </a:rPr>
              <a:t>アンケートに答えて、ぴったりのパスを選んでもらおう</a:t>
            </a:r>
            <a:endParaRPr kumimoji="1" lang="en-US" altLang="ja-JP" sz="4400" kern="1200" dirty="0">
              <a:solidFill>
                <a:schemeClr val="bg1"/>
              </a:solidFill>
              <a:latin typeface="+mj-lt"/>
              <a:ea typeface="+mj-ea"/>
              <a:cs typeface="+mj-cs"/>
            </a:endParaRPr>
          </a:p>
        </p:txBody>
      </p:sp>
      <p:sp>
        <p:nvSpPr>
          <p:cNvPr id="15" name="Freeform: Shape 14">
            <a:extLst>
              <a:ext uri="{FF2B5EF4-FFF2-40B4-BE49-F238E27FC236}">
                <a16:creationId xmlns:a16="http://schemas.microsoft.com/office/drawing/2014/main" id="{39B74A45-BDDD-4892-B8C0-B290C0944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379352" cy="6374535"/>
          </a:xfrm>
          <a:custGeom>
            <a:avLst/>
            <a:gdLst>
              <a:gd name="connsiteX0" fmla="*/ 609861 w 5379352"/>
              <a:gd name="connsiteY0" fmla="*/ 6374535 h 6374535"/>
              <a:gd name="connsiteX1" fmla="*/ 3449004 w 5379352"/>
              <a:gd name="connsiteY1" fmla="*/ 6374535 h 6374535"/>
              <a:gd name="connsiteX2" fmla="*/ 3628245 w 5379352"/>
              <a:gd name="connsiteY2" fmla="*/ 6288190 h 6374535"/>
              <a:gd name="connsiteX3" fmla="*/ 5379352 w 5379352"/>
              <a:gd name="connsiteY3" fmla="*/ 3346018 h 6374535"/>
              <a:gd name="connsiteX4" fmla="*/ 2033334 w 5379352"/>
              <a:gd name="connsiteY4" fmla="*/ 0 h 6374535"/>
              <a:gd name="connsiteX5" fmla="*/ 129310 w 5379352"/>
              <a:gd name="connsiteY5" fmla="*/ 594192 h 6374535"/>
              <a:gd name="connsiteX6" fmla="*/ 0 w 5379352"/>
              <a:gd name="connsiteY6" fmla="*/ 692103 h 6374535"/>
              <a:gd name="connsiteX7" fmla="*/ 0 w 5379352"/>
              <a:gd name="connsiteY7" fmla="*/ 5999934 h 6374535"/>
              <a:gd name="connsiteX8" fmla="*/ 129311 w 5379352"/>
              <a:gd name="connsiteY8" fmla="*/ 6097845 h 6374535"/>
              <a:gd name="connsiteX9" fmla="*/ 367831 w 5379352"/>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9352" h="6374535">
                <a:moveTo>
                  <a:pt x="609861" y="6374535"/>
                </a:moveTo>
                <a:lnTo>
                  <a:pt x="3449004" y="6374535"/>
                </a:lnTo>
                <a:lnTo>
                  <a:pt x="3628245" y="6288190"/>
                </a:lnTo>
                <a:cubicBezTo>
                  <a:pt x="4671283" y="5721578"/>
                  <a:pt x="5379352" y="4616487"/>
                  <a:pt x="5379352" y="3346018"/>
                </a:cubicBezTo>
                <a:cubicBezTo>
                  <a:pt x="5379352" y="1498063"/>
                  <a:pt x="3881289" y="0"/>
                  <a:pt x="2033334" y="0"/>
                </a:cubicBezTo>
                <a:cubicBezTo>
                  <a:pt x="1325914" y="0"/>
                  <a:pt x="669769" y="219535"/>
                  <a:pt x="129310" y="594192"/>
                </a:cubicBezTo>
                <a:lnTo>
                  <a:pt x="0" y="692103"/>
                </a:lnTo>
                <a:lnTo>
                  <a:pt x="0" y="5999934"/>
                </a:lnTo>
                <a:lnTo>
                  <a:pt x="129311" y="6097845"/>
                </a:lnTo>
                <a:cubicBezTo>
                  <a:pt x="206519" y="6151367"/>
                  <a:pt x="286089" y="6201724"/>
                  <a:pt x="367831" y="6248727"/>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C516C73E-9465-4C9E-9B86-9E58FB326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9" y="0"/>
            <a:ext cx="5210147" cy="6210629"/>
          </a:xfrm>
          <a:custGeom>
            <a:avLst/>
            <a:gdLst>
              <a:gd name="connsiteX0" fmla="*/ 1058223 w 5210147"/>
              <a:gd name="connsiteY0" fmla="*/ 0 h 6210629"/>
              <a:gd name="connsiteX1" fmla="*/ 3003078 w 5210147"/>
              <a:gd name="connsiteY1" fmla="*/ 0 h 6210629"/>
              <a:gd name="connsiteX2" fmla="*/ 3266657 w 5210147"/>
              <a:gd name="connsiteY2" fmla="*/ 96471 h 6210629"/>
              <a:gd name="connsiteX3" fmla="*/ 5210147 w 5210147"/>
              <a:gd name="connsiteY3" fmla="*/ 3028517 h 6210629"/>
              <a:gd name="connsiteX4" fmla="*/ 2028035 w 5210147"/>
              <a:gd name="connsiteY4" fmla="*/ 6210629 h 6210629"/>
              <a:gd name="connsiteX5" fmla="*/ 3916 w 5210147"/>
              <a:gd name="connsiteY5" fmla="*/ 5483989 h 6210629"/>
              <a:gd name="connsiteX6" fmla="*/ 0 w 5210147"/>
              <a:gd name="connsiteY6" fmla="*/ 5480430 h 6210629"/>
              <a:gd name="connsiteX7" fmla="*/ 0 w 5210147"/>
              <a:gd name="connsiteY7" fmla="*/ 576603 h 6210629"/>
              <a:gd name="connsiteX8" fmla="*/ 3916 w 5210147"/>
              <a:gd name="connsiteY8" fmla="*/ 573044 h 6210629"/>
              <a:gd name="connsiteX9" fmla="*/ 933918 w 5210147"/>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0147" h="6210629">
                <a:moveTo>
                  <a:pt x="1058223" y="0"/>
                </a:moveTo>
                <a:lnTo>
                  <a:pt x="3003078" y="0"/>
                </a:lnTo>
                <a:lnTo>
                  <a:pt x="3266657" y="96471"/>
                </a:lnTo>
                <a:cubicBezTo>
                  <a:pt x="4408765" y="579542"/>
                  <a:pt x="5210147" y="1710443"/>
                  <a:pt x="5210147" y="3028517"/>
                </a:cubicBezTo>
                <a:cubicBezTo>
                  <a:pt x="5210147" y="4785949"/>
                  <a:pt x="3785467" y="6210629"/>
                  <a:pt x="2028035" y="6210629"/>
                </a:cubicBezTo>
                <a:cubicBezTo>
                  <a:pt x="1259159" y="6210629"/>
                  <a:pt x="553973" y="5937936"/>
                  <a:pt x="3916" y="5483989"/>
                </a:cubicBezTo>
                <a:lnTo>
                  <a:pt x="0" y="5480430"/>
                </a:lnTo>
                <a:lnTo>
                  <a:pt x="0" y="576603"/>
                </a:lnTo>
                <a:lnTo>
                  <a:pt x="3916" y="573044"/>
                </a:lnTo>
                <a:cubicBezTo>
                  <a:pt x="278945" y="346070"/>
                  <a:pt x="592755" y="164410"/>
                  <a:pt x="933918" y="394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Graphic 9">
            <a:extLst>
              <a:ext uri="{FF2B5EF4-FFF2-40B4-BE49-F238E27FC236}">
                <a16:creationId xmlns:a16="http://schemas.microsoft.com/office/drawing/2014/main" id="{068E9CB5-F9A1-456C-91B7-EC331DFEDB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941" y="1301551"/>
            <a:ext cx="3440610" cy="3440610"/>
          </a:xfrm>
          <a:prstGeom prst="rect">
            <a:avLst/>
          </a:prstGeom>
        </p:spPr>
      </p:pic>
    </p:spTree>
    <p:extLst>
      <p:ext uri="{BB962C8B-B14F-4D97-AF65-F5344CB8AC3E}">
        <p14:creationId xmlns:p14="http://schemas.microsoft.com/office/powerpoint/2010/main" val="2230112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3D927701-7654-4D2A-9744-C08A2E7EA032}"/>
              </a:ext>
            </a:extLst>
          </p:cNvPr>
          <p:cNvSpPr>
            <a:spLocks noGrp="1"/>
          </p:cNvSpPr>
          <p:nvPr>
            <p:ph type="title"/>
          </p:nvPr>
        </p:nvSpPr>
        <p:spPr>
          <a:xfrm>
            <a:off x="2311147" y="365760"/>
            <a:ext cx="7569706" cy="1288238"/>
          </a:xfrm>
        </p:spPr>
        <p:txBody>
          <a:bodyPr anchor="ctr">
            <a:normAutofit/>
          </a:bodyPr>
          <a:lstStyle/>
          <a:p>
            <a:pPr algn="ctr"/>
            <a:r>
              <a:rPr lang="ja-JP" altLang="en-US" b="1" dirty="0"/>
              <a:t>まずは国際本部にログイン</a:t>
            </a:r>
            <a:endParaRPr kumimoji="1" lang="ja-JP" altLang="en-US"/>
          </a:p>
        </p:txBody>
      </p:sp>
      <p:sp>
        <p:nvSpPr>
          <p:cNvPr id="3" name="コンテンツ プレースホルダー 2">
            <a:extLst>
              <a:ext uri="{FF2B5EF4-FFF2-40B4-BE49-F238E27FC236}">
                <a16:creationId xmlns:a16="http://schemas.microsoft.com/office/drawing/2014/main" id="{13901E1B-8138-4E7F-8F32-C75CA1BD3C29}"/>
              </a:ext>
            </a:extLst>
          </p:cNvPr>
          <p:cNvSpPr>
            <a:spLocks noGrp="1"/>
          </p:cNvSpPr>
          <p:nvPr>
            <p:ph idx="1"/>
          </p:nvPr>
        </p:nvSpPr>
        <p:spPr>
          <a:xfrm>
            <a:off x="2165569" y="1956816"/>
            <a:ext cx="7860863" cy="4024884"/>
          </a:xfrm>
        </p:spPr>
        <p:txBody>
          <a:bodyPr anchor="t">
            <a:normAutofit/>
          </a:bodyPr>
          <a:lstStyle/>
          <a:p>
            <a:r>
              <a:rPr lang="en-US" altLang="ja-JP" sz="2400" dirty="0">
                <a:hlinkClick r:id="rId2">
                  <a:extLst>
                    <a:ext uri="{A12FA001-AC4F-418D-AE19-62706E023703}">
                      <ahyp:hlinkClr xmlns:ahyp="http://schemas.microsoft.com/office/drawing/2018/hyperlinkcolor" val="tx"/>
                    </a:ext>
                  </a:extLst>
                </a:hlinkClick>
              </a:rPr>
              <a:t>Toastmasters International</a:t>
            </a:r>
            <a:r>
              <a:rPr lang="ja-JP" altLang="en-US" sz="2400" dirty="0"/>
              <a:t> のサイトにログイン</a:t>
            </a:r>
            <a:endParaRPr lang="en-US" altLang="ja-JP" sz="2400" dirty="0"/>
          </a:p>
          <a:p>
            <a:r>
              <a:rPr lang="ja-JP" altLang="en-US" sz="2400" dirty="0"/>
              <a:t>初めての場合、パスワードを忘れた場合は</a:t>
            </a:r>
            <a:r>
              <a:rPr lang="en-US" altLang="ja-JP" sz="2400" dirty="0">
                <a:hlinkClick r:id="rId3">
                  <a:extLst>
                    <a:ext uri="{A12FA001-AC4F-418D-AE19-62706E023703}">
                      <ahyp:hlinkClr xmlns:ahyp="http://schemas.microsoft.com/office/drawing/2018/hyperlinkcolor" val="tx"/>
                    </a:ext>
                  </a:extLst>
                </a:hlinkClick>
              </a:rPr>
              <a:t>Forgot Password?</a:t>
            </a:r>
            <a:r>
              <a:rPr lang="ja-JP" altLang="en-US" sz="2400" dirty="0"/>
              <a:t> をクリックします</a:t>
            </a:r>
          </a:p>
          <a:p>
            <a:r>
              <a:rPr lang="en-US" altLang="ja-JP" sz="2400" dirty="0"/>
              <a:t>Email </a:t>
            </a:r>
            <a:r>
              <a:rPr lang="ja-JP" altLang="en-US" sz="2400" dirty="0"/>
              <a:t>アドレスを入力し、</a:t>
            </a:r>
            <a:r>
              <a:rPr lang="en-US" altLang="ja-JP" sz="2400" dirty="0"/>
              <a:t>"Submit"</a:t>
            </a:r>
            <a:r>
              <a:rPr lang="ja-JP" altLang="en-US" sz="2400" dirty="0"/>
              <a:t>をクリックします</a:t>
            </a:r>
          </a:p>
          <a:p>
            <a:r>
              <a:rPr lang="ja-JP" altLang="en-US" sz="2400" dirty="0"/>
              <a:t>パスワード再設定用のメールが送られてきますので、指示にしたがってください</a:t>
            </a:r>
          </a:p>
          <a:p>
            <a:endParaRPr kumimoji="1" lang="ja-JP" altLang="en-US" sz="2400" dirty="0"/>
          </a:p>
        </p:txBody>
      </p:sp>
    </p:spTree>
    <p:extLst>
      <p:ext uri="{BB962C8B-B14F-4D97-AF65-F5344CB8AC3E}">
        <p14:creationId xmlns:p14="http://schemas.microsoft.com/office/powerpoint/2010/main" val="306090181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5B97010C-2985-462C-8CA9-2F9FA3CA60F1}"/>
              </a:ext>
            </a:extLst>
          </p:cNvPr>
          <p:cNvSpPr>
            <a:spLocks noGrp="1"/>
          </p:cNvSpPr>
          <p:nvPr>
            <p:ph type="title"/>
          </p:nvPr>
        </p:nvSpPr>
        <p:spPr>
          <a:xfrm>
            <a:off x="2311147" y="365760"/>
            <a:ext cx="7569706" cy="1288238"/>
          </a:xfrm>
        </p:spPr>
        <p:txBody>
          <a:bodyPr anchor="ctr">
            <a:normAutofit/>
          </a:bodyPr>
          <a:lstStyle/>
          <a:p>
            <a:pPr algn="ctr"/>
            <a:r>
              <a:rPr kumimoji="1" lang="ja-JP" altLang="en-US" dirty="0"/>
              <a:t>アンケートはこちら</a:t>
            </a:r>
            <a:endParaRPr kumimoji="1" lang="ja-JP" altLang="en-US"/>
          </a:p>
        </p:txBody>
      </p:sp>
      <p:sp>
        <p:nvSpPr>
          <p:cNvPr id="3" name="コンテンツ プレースホルダー 2">
            <a:extLst>
              <a:ext uri="{FF2B5EF4-FFF2-40B4-BE49-F238E27FC236}">
                <a16:creationId xmlns:a16="http://schemas.microsoft.com/office/drawing/2014/main" id="{D2A6469B-1971-4EA1-AC31-15620E4FDF08}"/>
              </a:ext>
            </a:extLst>
          </p:cNvPr>
          <p:cNvSpPr>
            <a:spLocks noGrp="1"/>
          </p:cNvSpPr>
          <p:nvPr>
            <p:ph idx="1"/>
          </p:nvPr>
        </p:nvSpPr>
        <p:spPr>
          <a:xfrm>
            <a:off x="2165569" y="1956816"/>
            <a:ext cx="7860863" cy="4024884"/>
          </a:xfrm>
        </p:spPr>
        <p:txBody>
          <a:bodyPr anchor="t">
            <a:normAutofit/>
          </a:bodyPr>
          <a:lstStyle/>
          <a:p>
            <a:r>
              <a:rPr lang="en-US" altLang="ja-JP" sz="2400" dirty="0">
                <a:hlinkClick r:id="rId2">
                  <a:extLst>
                    <a:ext uri="{A12FA001-AC4F-418D-AE19-62706E023703}">
                      <ahyp:hlinkClr xmlns:ahyp="http://schemas.microsoft.com/office/drawing/2018/hyperlinkcolor" val="tx"/>
                    </a:ext>
                  </a:extLst>
                </a:hlinkClick>
              </a:rPr>
              <a:t>CHOOSE A PATH: SELECT YOUR PREFERENCES</a:t>
            </a:r>
            <a:endParaRPr lang="en-US" altLang="ja-JP" sz="2400" dirty="0"/>
          </a:p>
          <a:p>
            <a:pPr marL="457200" indent="-457200">
              <a:buFont typeface="+mj-lt"/>
              <a:buAutoNum type="arabicPeriod"/>
            </a:pPr>
            <a:r>
              <a:rPr lang="en-US" altLang="ja-JP" sz="2400" dirty="0"/>
              <a:t>Select Language</a:t>
            </a:r>
          </a:p>
          <a:p>
            <a:pPr marL="457200" indent="-457200">
              <a:buFont typeface="+mj-lt"/>
              <a:buAutoNum type="arabicPeriod"/>
            </a:pPr>
            <a:r>
              <a:rPr lang="en-US" altLang="ja-JP" sz="2400" dirty="0"/>
              <a:t>Select Digital Resources</a:t>
            </a:r>
          </a:p>
          <a:p>
            <a:pPr marL="457200" indent="-457200">
              <a:buFont typeface="+mj-lt"/>
              <a:buAutoNum type="arabicPeriod"/>
            </a:pPr>
            <a:r>
              <a:rPr lang="en-US" altLang="ja-JP" sz="2400" dirty="0"/>
              <a:t>Select Take Assessment</a:t>
            </a:r>
          </a:p>
          <a:p>
            <a:pPr marL="457200" indent="-457200">
              <a:buFont typeface="+mj-lt"/>
              <a:buAutoNum type="arabicPeriod"/>
            </a:pPr>
            <a:r>
              <a:rPr lang="en-US" altLang="ja-JP" sz="2400" dirty="0"/>
              <a:t>Click Continue</a:t>
            </a:r>
          </a:p>
          <a:p>
            <a:endParaRPr kumimoji="1" lang="ja-JP" altLang="en-US" sz="2400" dirty="0"/>
          </a:p>
        </p:txBody>
      </p:sp>
    </p:spTree>
    <p:extLst>
      <p:ext uri="{BB962C8B-B14F-4D97-AF65-F5344CB8AC3E}">
        <p14:creationId xmlns:p14="http://schemas.microsoft.com/office/powerpoint/2010/main" val="92601648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2BD70C-C4A0-46C4-9518-A731098B4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2DFBF23E-F2C4-4497-A766-1540A4C1E34E}"/>
              </a:ext>
            </a:extLst>
          </p:cNvPr>
          <p:cNvSpPr>
            <a:spLocks noGrp="1"/>
          </p:cNvSpPr>
          <p:nvPr>
            <p:ph type="title"/>
          </p:nvPr>
        </p:nvSpPr>
        <p:spPr>
          <a:xfrm>
            <a:off x="6072445" y="3640254"/>
            <a:ext cx="5319433" cy="2076333"/>
          </a:xfrm>
        </p:spPr>
        <p:txBody>
          <a:bodyPr vert="horz" lIns="91440" tIns="45720" rIns="91440" bIns="45720" rtlCol="0" anchor="t">
            <a:normAutofit/>
          </a:bodyPr>
          <a:lstStyle/>
          <a:p>
            <a:r>
              <a:rPr kumimoji="1" lang="en-US" altLang="ja-JP" sz="4800" kern="1200" dirty="0">
                <a:solidFill>
                  <a:schemeClr val="bg1"/>
                </a:solidFill>
                <a:latin typeface="+mj-lt"/>
                <a:ea typeface="+mj-ea"/>
                <a:cs typeface="+mj-cs"/>
              </a:rPr>
              <a:t>DEMO</a:t>
            </a:r>
          </a:p>
        </p:txBody>
      </p:sp>
      <p:sp>
        <p:nvSpPr>
          <p:cNvPr id="12" name="Freeform: Shape 11">
            <a:extLst>
              <a:ext uri="{FF2B5EF4-FFF2-40B4-BE49-F238E27FC236}">
                <a16:creationId xmlns:a16="http://schemas.microsoft.com/office/drawing/2014/main" id="{39B74A45-BDDD-4892-B8C0-B290C0944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379352" cy="6374535"/>
          </a:xfrm>
          <a:custGeom>
            <a:avLst/>
            <a:gdLst>
              <a:gd name="connsiteX0" fmla="*/ 609861 w 5379352"/>
              <a:gd name="connsiteY0" fmla="*/ 6374535 h 6374535"/>
              <a:gd name="connsiteX1" fmla="*/ 3449004 w 5379352"/>
              <a:gd name="connsiteY1" fmla="*/ 6374535 h 6374535"/>
              <a:gd name="connsiteX2" fmla="*/ 3628245 w 5379352"/>
              <a:gd name="connsiteY2" fmla="*/ 6288190 h 6374535"/>
              <a:gd name="connsiteX3" fmla="*/ 5379352 w 5379352"/>
              <a:gd name="connsiteY3" fmla="*/ 3346018 h 6374535"/>
              <a:gd name="connsiteX4" fmla="*/ 2033334 w 5379352"/>
              <a:gd name="connsiteY4" fmla="*/ 0 h 6374535"/>
              <a:gd name="connsiteX5" fmla="*/ 129310 w 5379352"/>
              <a:gd name="connsiteY5" fmla="*/ 594192 h 6374535"/>
              <a:gd name="connsiteX6" fmla="*/ 0 w 5379352"/>
              <a:gd name="connsiteY6" fmla="*/ 692103 h 6374535"/>
              <a:gd name="connsiteX7" fmla="*/ 0 w 5379352"/>
              <a:gd name="connsiteY7" fmla="*/ 5999934 h 6374535"/>
              <a:gd name="connsiteX8" fmla="*/ 129311 w 5379352"/>
              <a:gd name="connsiteY8" fmla="*/ 6097845 h 6374535"/>
              <a:gd name="connsiteX9" fmla="*/ 367831 w 5379352"/>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9352" h="6374535">
                <a:moveTo>
                  <a:pt x="609861" y="6374535"/>
                </a:moveTo>
                <a:lnTo>
                  <a:pt x="3449004" y="6374535"/>
                </a:lnTo>
                <a:lnTo>
                  <a:pt x="3628245" y="6288190"/>
                </a:lnTo>
                <a:cubicBezTo>
                  <a:pt x="4671283" y="5721578"/>
                  <a:pt x="5379352" y="4616487"/>
                  <a:pt x="5379352" y="3346018"/>
                </a:cubicBezTo>
                <a:cubicBezTo>
                  <a:pt x="5379352" y="1498063"/>
                  <a:pt x="3881289" y="0"/>
                  <a:pt x="2033334" y="0"/>
                </a:cubicBezTo>
                <a:cubicBezTo>
                  <a:pt x="1325914" y="0"/>
                  <a:pt x="669769" y="219535"/>
                  <a:pt x="129310" y="594192"/>
                </a:cubicBezTo>
                <a:lnTo>
                  <a:pt x="0" y="692103"/>
                </a:lnTo>
                <a:lnTo>
                  <a:pt x="0" y="5999934"/>
                </a:lnTo>
                <a:lnTo>
                  <a:pt x="129311" y="6097845"/>
                </a:lnTo>
                <a:cubicBezTo>
                  <a:pt x="206519" y="6151367"/>
                  <a:pt x="286089" y="6201724"/>
                  <a:pt x="367831" y="6248727"/>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C516C73E-9465-4C9E-9B86-9E58FB326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9" y="0"/>
            <a:ext cx="5210147" cy="6210629"/>
          </a:xfrm>
          <a:custGeom>
            <a:avLst/>
            <a:gdLst>
              <a:gd name="connsiteX0" fmla="*/ 1058223 w 5210147"/>
              <a:gd name="connsiteY0" fmla="*/ 0 h 6210629"/>
              <a:gd name="connsiteX1" fmla="*/ 3003078 w 5210147"/>
              <a:gd name="connsiteY1" fmla="*/ 0 h 6210629"/>
              <a:gd name="connsiteX2" fmla="*/ 3266657 w 5210147"/>
              <a:gd name="connsiteY2" fmla="*/ 96471 h 6210629"/>
              <a:gd name="connsiteX3" fmla="*/ 5210147 w 5210147"/>
              <a:gd name="connsiteY3" fmla="*/ 3028517 h 6210629"/>
              <a:gd name="connsiteX4" fmla="*/ 2028035 w 5210147"/>
              <a:gd name="connsiteY4" fmla="*/ 6210629 h 6210629"/>
              <a:gd name="connsiteX5" fmla="*/ 3916 w 5210147"/>
              <a:gd name="connsiteY5" fmla="*/ 5483989 h 6210629"/>
              <a:gd name="connsiteX6" fmla="*/ 0 w 5210147"/>
              <a:gd name="connsiteY6" fmla="*/ 5480430 h 6210629"/>
              <a:gd name="connsiteX7" fmla="*/ 0 w 5210147"/>
              <a:gd name="connsiteY7" fmla="*/ 576603 h 6210629"/>
              <a:gd name="connsiteX8" fmla="*/ 3916 w 5210147"/>
              <a:gd name="connsiteY8" fmla="*/ 573044 h 6210629"/>
              <a:gd name="connsiteX9" fmla="*/ 933918 w 5210147"/>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0147" h="6210629">
                <a:moveTo>
                  <a:pt x="1058223" y="0"/>
                </a:moveTo>
                <a:lnTo>
                  <a:pt x="3003078" y="0"/>
                </a:lnTo>
                <a:lnTo>
                  <a:pt x="3266657" y="96471"/>
                </a:lnTo>
                <a:cubicBezTo>
                  <a:pt x="4408765" y="579542"/>
                  <a:pt x="5210147" y="1710443"/>
                  <a:pt x="5210147" y="3028517"/>
                </a:cubicBezTo>
                <a:cubicBezTo>
                  <a:pt x="5210147" y="4785949"/>
                  <a:pt x="3785467" y="6210629"/>
                  <a:pt x="2028035" y="6210629"/>
                </a:cubicBezTo>
                <a:cubicBezTo>
                  <a:pt x="1259159" y="6210629"/>
                  <a:pt x="553973" y="5937936"/>
                  <a:pt x="3916" y="5483989"/>
                </a:cubicBezTo>
                <a:lnTo>
                  <a:pt x="0" y="5480430"/>
                </a:lnTo>
                <a:lnTo>
                  <a:pt x="0" y="576603"/>
                </a:lnTo>
                <a:lnTo>
                  <a:pt x="3916" y="573044"/>
                </a:lnTo>
                <a:cubicBezTo>
                  <a:pt x="278945" y="346070"/>
                  <a:pt x="592755" y="164410"/>
                  <a:pt x="933918" y="394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a:extLst>
              <a:ext uri="{FF2B5EF4-FFF2-40B4-BE49-F238E27FC236}">
                <a16:creationId xmlns:a16="http://schemas.microsoft.com/office/drawing/2014/main" id="{544D8579-E903-4F4F-8C7D-AC3E47C962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941" y="1301551"/>
            <a:ext cx="3440610" cy="3440610"/>
          </a:xfrm>
          <a:prstGeom prst="rect">
            <a:avLst/>
          </a:prstGeom>
        </p:spPr>
      </p:pic>
    </p:spTree>
    <p:extLst>
      <p:ext uri="{BB962C8B-B14F-4D97-AF65-F5344CB8AC3E}">
        <p14:creationId xmlns:p14="http://schemas.microsoft.com/office/powerpoint/2010/main" val="799414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10">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12">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テキスト ボックス 5">
            <a:extLst>
              <a:ext uri="{FF2B5EF4-FFF2-40B4-BE49-F238E27FC236}">
                <a16:creationId xmlns:a16="http://schemas.microsoft.com/office/drawing/2014/main" id="{E4C5798C-BBC5-47D7-8F52-7FF171167664}"/>
              </a:ext>
            </a:extLst>
          </p:cNvPr>
          <p:cNvSpPr txBox="1"/>
          <p:nvPr/>
        </p:nvSpPr>
        <p:spPr>
          <a:xfrm>
            <a:off x="2555631" y="1441938"/>
            <a:ext cx="7080738"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kumimoji="1" lang="ja-JP" altLang="en-US" sz="5400" dirty="0">
                <a:solidFill>
                  <a:schemeClr val="bg1">
                    <a:lumMod val="95000"/>
                    <a:lumOff val="5000"/>
                  </a:schemeClr>
                </a:solidFill>
                <a:latin typeface="+mj-lt"/>
                <a:ea typeface="+mj-ea"/>
                <a:cs typeface="+mj-cs"/>
              </a:rPr>
              <a:t>どうやって</a:t>
            </a:r>
            <a:r>
              <a:rPr kumimoji="1" lang="en-US" altLang="ja-JP" sz="5400" dirty="0">
                <a:solidFill>
                  <a:schemeClr val="bg1">
                    <a:lumMod val="95000"/>
                    <a:lumOff val="5000"/>
                  </a:schemeClr>
                </a:solidFill>
                <a:latin typeface="+mj-lt"/>
                <a:ea typeface="+mj-ea"/>
                <a:cs typeface="+mj-cs"/>
              </a:rPr>
              <a:t>Project</a:t>
            </a:r>
            <a:r>
              <a:rPr kumimoji="1" lang="ja-JP" altLang="en-US" sz="5400" dirty="0">
                <a:solidFill>
                  <a:schemeClr val="bg1">
                    <a:lumMod val="95000"/>
                    <a:lumOff val="5000"/>
                  </a:schemeClr>
                </a:solidFill>
                <a:latin typeface="+mj-lt"/>
                <a:ea typeface="+mj-ea"/>
                <a:cs typeface="+mj-cs"/>
              </a:rPr>
              <a:t>を</a:t>
            </a:r>
            <a:endParaRPr kumimoji="1" lang="en-US" altLang="ja-JP" sz="5400" dirty="0">
              <a:solidFill>
                <a:schemeClr val="bg1">
                  <a:lumMod val="95000"/>
                  <a:lumOff val="5000"/>
                </a:schemeClr>
              </a:solidFill>
              <a:latin typeface="+mj-lt"/>
              <a:ea typeface="+mj-ea"/>
              <a:cs typeface="+mj-cs"/>
            </a:endParaRPr>
          </a:p>
          <a:p>
            <a:pPr algn="ctr">
              <a:lnSpc>
                <a:spcPct val="90000"/>
              </a:lnSpc>
              <a:spcBef>
                <a:spcPct val="0"/>
              </a:spcBef>
              <a:spcAft>
                <a:spcPts val="600"/>
              </a:spcAft>
            </a:pPr>
            <a:r>
              <a:rPr kumimoji="1" lang="ja-JP" altLang="en-US" sz="5400" dirty="0">
                <a:solidFill>
                  <a:schemeClr val="bg1">
                    <a:lumMod val="95000"/>
                    <a:lumOff val="5000"/>
                  </a:schemeClr>
                </a:solidFill>
                <a:latin typeface="+mj-lt"/>
                <a:ea typeface="+mj-ea"/>
                <a:cs typeface="+mj-cs"/>
              </a:rPr>
              <a:t>始めるの？</a:t>
            </a:r>
          </a:p>
        </p:txBody>
      </p:sp>
    </p:spTree>
    <p:extLst>
      <p:ext uri="{BB962C8B-B14F-4D97-AF65-F5344CB8AC3E}">
        <p14:creationId xmlns:p14="http://schemas.microsoft.com/office/powerpoint/2010/main" val="106756897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F0301BCB-FC35-45BA-9E57-CB51A36B817E}"/>
              </a:ext>
            </a:extLst>
          </p:cNvPr>
          <p:cNvSpPr>
            <a:spLocks noGrp="1"/>
          </p:cNvSpPr>
          <p:nvPr>
            <p:ph type="title"/>
          </p:nvPr>
        </p:nvSpPr>
        <p:spPr>
          <a:xfrm>
            <a:off x="2311147" y="365760"/>
            <a:ext cx="7569706" cy="1288238"/>
          </a:xfrm>
        </p:spPr>
        <p:txBody>
          <a:bodyPr anchor="ctr">
            <a:normAutofit/>
          </a:bodyPr>
          <a:lstStyle/>
          <a:p>
            <a:pPr algn="ctr"/>
            <a:r>
              <a:rPr lang="en-US" altLang="ja-JP" b="1" dirty="0"/>
              <a:t>Path</a:t>
            </a:r>
            <a:r>
              <a:rPr lang="ja-JP" altLang="en-US" b="1" dirty="0"/>
              <a:t>をスタート！</a:t>
            </a:r>
            <a:endParaRPr kumimoji="1" lang="ja-JP" altLang="en-US"/>
          </a:p>
        </p:txBody>
      </p:sp>
      <p:sp>
        <p:nvSpPr>
          <p:cNvPr id="3" name="コンテンツ プレースホルダー 2">
            <a:extLst>
              <a:ext uri="{FF2B5EF4-FFF2-40B4-BE49-F238E27FC236}">
                <a16:creationId xmlns:a16="http://schemas.microsoft.com/office/drawing/2014/main" id="{654DB2AA-D1BA-4C61-BEF4-830C9F14D5A1}"/>
              </a:ext>
            </a:extLst>
          </p:cNvPr>
          <p:cNvSpPr>
            <a:spLocks noGrp="1"/>
          </p:cNvSpPr>
          <p:nvPr>
            <p:ph idx="1"/>
          </p:nvPr>
        </p:nvSpPr>
        <p:spPr>
          <a:xfrm>
            <a:off x="2165569" y="1956816"/>
            <a:ext cx="7860863" cy="4024884"/>
          </a:xfrm>
        </p:spPr>
        <p:txBody>
          <a:bodyPr anchor="t">
            <a:normAutofit/>
          </a:bodyPr>
          <a:lstStyle/>
          <a:p>
            <a:r>
              <a:rPr lang="ja-JP" altLang="en-US" sz="2400" dirty="0"/>
              <a:t>上部のメニューの </a:t>
            </a:r>
            <a:r>
              <a:rPr lang="en-US" altLang="ja-JP" sz="2400" dirty="0">
                <a:hlinkClick r:id="rId2">
                  <a:extLst>
                    <a:ext uri="{A12FA001-AC4F-418D-AE19-62706E023703}">
                      <ahyp:hlinkClr xmlns:ahyp="http://schemas.microsoft.com/office/drawing/2018/hyperlinkcolor" val="tx"/>
                    </a:ext>
                  </a:extLst>
                </a:hlinkClick>
              </a:rPr>
              <a:t>Pathways -&gt; Go to Basecamp</a:t>
            </a:r>
            <a:r>
              <a:rPr lang="en-US" altLang="ja-JP" sz="2400" dirty="0"/>
              <a:t> </a:t>
            </a:r>
            <a:r>
              <a:rPr lang="ja-JP" altLang="en-US" sz="2400" dirty="0"/>
              <a:t>をクリックします</a:t>
            </a:r>
          </a:p>
          <a:p>
            <a:r>
              <a:rPr lang="en-US" altLang="ja-JP" sz="2400" dirty="0"/>
              <a:t>"Access my path through Base Camp"</a:t>
            </a:r>
            <a:r>
              <a:rPr lang="ja-JP" altLang="en-US" sz="2400" dirty="0"/>
              <a:t>の</a:t>
            </a:r>
            <a:r>
              <a:rPr lang="en-US" altLang="ja-JP" sz="2400" dirty="0"/>
              <a:t>"Go to Base Camp"</a:t>
            </a:r>
            <a:r>
              <a:rPr lang="ja-JP" altLang="en-US" sz="2400" dirty="0"/>
              <a:t>を選択します</a:t>
            </a:r>
          </a:p>
          <a:p>
            <a:r>
              <a:rPr lang="en-US" altLang="ja-JP" sz="2400" dirty="0"/>
              <a:t>Base Camp</a:t>
            </a:r>
            <a:r>
              <a:rPr lang="ja-JP" altLang="en-US" sz="2400" dirty="0"/>
              <a:t>画面が開きます</a:t>
            </a:r>
          </a:p>
          <a:p>
            <a:r>
              <a:rPr lang="en-US" altLang="ja-JP" sz="2400" dirty="0"/>
              <a:t>“Paths and Learning"</a:t>
            </a:r>
            <a:r>
              <a:rPr lang="ja-JP" altLang="en-US" sz="2400" dirty="0"/>
              <a:t>をクリックします</a:t>
            </a:r>
          </a:p>
          <a:p>
            <a:r>
              <a:rPr lang="ja-JP" altLang="en-US" sz="2400" dirty="0"/>
              <a:t>選択した</a:t>
            </a:r>
            <a:r>
              <a:rPr lang="en-US" altLang="ja-JP" sz="2400" dirty="0"/>
              <a:t>Path</a:t>
            </a:r>
            <a:r>
              <a:rPr lang="ja-JP" altLang="en-US" sz="2400" dirty="0"/>
              <a:t>が表示されるので、</a:t>
            </a:r>
            <a:r>
              <a:rPr lang="en-US" altLang="ja-JP" sz="2400" dirty="0"/>
              <a:t>Activate</a:t>
            </a:r>
            <a:r>
              <a:rPr lang="ja-JP" altLang="en-US" sz="2400" dirty="0"/>
              <a:t>をクリックします</a:t>
            </a:r>
          </a:p>
          <a:p>
            <a:endParaRPr kumimoji="1" lang="ja-JP" altLang="en-US" sz="2400" dirty="0"/>
          </a:p>
        </p:txBody>
      </p:sp>
    </p:spTree>
    <p:extLst>
      <p:ext uri="{BB962C8B-B14F-4D97-AF65-F5344CB8AC3E}">
        <p14:creationId xmlns:p14="http://schemas.microsoft.com/office/powerpoint/2010/main" val="26574297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482BD70C-C4A0-46C4-9518-A731098B4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2DFBF23E-F2C4-4497-A766-1540A4C1E34E}"/>
              </a:ext>
            </a:extLst>
          </p:cNvPr>
          <p:cNvSpPr>
            <a:spLocks noGrp="1"/>
          </p:cNvSpPr>
          <p:nvPr>
            <p:ph type="title"/>
          </p:nvPr>
        </p:nvSpPr>
        <p:spPr>
          <a:xfrm>
            <a:off x="6072445" y="3640254"/>
            <a:ext cx="5319433" cy="2076333"/>
          </a:xfrm>
        </p:spPr>
        <p:txBody>
          <a:bodyPr vert="horz" lIns="91440" tIns="45720" rIns="91440" bIns="45720" rtlCol="0" anchor="t">
            <a:normAutofit/>
          </a:bodyPr>
          <a:lstStyle/>
          <a:p>
            <a:r>
              <a:rPr kumimoji="1" lang="en-US" altLang="ja-JP" sz="4800" kern="1200" dirty="0">
                <a:solidFill>
                  <a:schemeClr val="bg1"/>
                </a:solidFill>
                <a:latin typeface="+mj-lt"/>
                <a:ea typeface="+mj-ea"/>
                <a:cs typeface="+mj-cs"/>
              </a:rPr>
              <a:t>DEMO</a:t>
            </a:r>
          </a:p>
        </p:txBody>
      </p:sp>
      <p:sp>
        <p:nvSpPr>
          <p:cNvPr id="11" name="Freeform: Shape 13">
            <a:extLst>
              <a:ext uri="{FF2B5EF4-FFF2-40B4-BE49-F238E27FC236}">
                <a16:creationId xmlns:a16="http://schemas.microsoft.com/office/drawing/2014/main" id="{39B74A45-BDDD-4892-B8C0-B290C0944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379352" cy="6374535"/>
          </a:xfrm>
          <a:custGeom>
            <a:avLst/>
            <a:gdLst>
              <a:gd name="connsiteX0" fmla="*/ 609861 w 5379352"/>
              <a:gd name="connsiteY0" fmla="*/ 6374535 h 6374535"/>
              <a:gd name="connsiteX1" fmla="*/ 3449004 w 5379352"/>
              <a:gd name="connsiteY1" fmla="*/ 6374535 h 6374535"/>
              <a:gd name="connsiteX2" fmla="*/ 3628245 w 5379352"/>
              <a:gd name="connsiteY2" fmla="*/ 6288190 h 6374535"/>
              <a:gd name="connsiteX3" fmla="*/ 5379352 w 5379352"/>
              <a:gd name="connsiteY3" fmla="*/ 3346018 h 6374535"/>
              <a:gd name="connsiteX4" fmla="*/ 2033334 w 5379352"/>
              <a:gd name="connsiteY4" fmla="*/ 0 h 6374535"/>
              <a:gd name="connsiteX5" fmla="*/ 129310 w 5379352"/>
              <a:gd name="connsiteY5" fmla="*/ 594192 h 6374535"/>
              <a:gd name="connsiteX6" fmla="*/ 0 w 5379352"/>
              <a:gd name="connsiteY6" fmla="*/ 692103 h 6374535"/>
              <a:gd name="connsiteX7" fmla="*/ 0 w 5379352"/>
              <a:gd name="connsiteY7" fmla="*/ 5999934 h 6374535"/>
              <a:gd name="connsiteX8" fmla="*/ 129311 w 5379352"/>
              <a:gd name="connsiteY8" fmla="*/ 6097845 h 6374535"/>
              <a:gd name="connsiteX9" fmla="*/ 367831 w 5379352"/>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9352" h="6374535">
                <a:moveTo>
                  <a:pt x="609861" y="6374535"/>
                </a:moveTo>
                <a:lnTo>
                  <a:pt x="3449004" y="6374535"/>
                </a:lnTo>
                <a:lnTo>
                  <a:pt x="3628245" y="6288190"/>
                </a:lnTo>
                <a:cubicBezTo>
                  <a:pt x="4671283" y="5721578"/>
                  <a:pt x="5379352" y="4616487"/>
                  <a:pt x="5379352" y="3346018"/>
                </a:cubicBezTo>
                <a:cubicBezTo>
                  <a:pt x="5379352" y="1498063"/>
                  <a:pt x="3881289" y="0"/>
                  <a:pt x="2033334" y="0"/>
                </a:cubicBezTo>
                <a:cubicBezTo>
                  <a:pt x="1325914" y="0"/>
                  <a:pt x="669769" y="219535"/>
                  <a:pt x="129310" y="594192"/>
                </a:cubicBezTo>
                <a:lnTo>
                  <a:pt x="0" y="692103"/>
                </a:lnTo>
                <a:lnTo>
                  <a:pt x="0" y="5999934"/>
                </a:lnTo>
                <a:lnTo>
                  <a:pt x="129311" y="6097845"/>
                </a:lnTo>
                <a:cubicBezTo>
                  <a:pt x="206519" y="6151367"/>
                  <a:pt x="286089" y="6201724"/>
                  <a:pt x="367831" y="6248727"/>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516C73E-9465-4C9E-9B86-9E58FB326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9" y="0"/>
            <a:ext cx="5210147" cy="6210629"/>
          </a:xfrm>
          <a:custGeom>
            <a:avLst/>
            <a:gdLst>
              <a:gd name="connsiteX0" fmla="*/ 1058223 w 5210147"/>
              <a:gd name="connsiteY0" fmla="*/ 0 h 6210629"/>
              <a:gd name="connsiteX1" fmla="*/ 3003078 w 5210147"/>
              <a:gd name="connsiteY1" fmla="*/ 0 h 6210629"/>
              <a:gd name="connsiteX2" fmla="*/ 3266657 w 5210147"/>
              <a:gd name="connsiteY2" fmla="*/ 96471 h 6210629"/>
              <a:gd name="connsiteX3" fmla="*/ 5210147 w 5210147"/>
              <a:gd name="connsiteY3" fmla="*/ 3028517 h 6210629"/>
              <a:gd name="connsiteX4" fmla="*/ 2028035 w 5210147"/>
              <a:gd name="connsiteY4" fmla="*/ 6210629 h 6210629"/>
              <a:gd name="connsiteX5" fmla="*/ 3916 w 5210147"/>
              <a:gd name="connsiteY5" fmla="*/ 5483989 h 6210629"/>
              <a:gd name="connsiteX6" fmla="*/ 0 w 5210147"/>
              <a:gd name="connsiteY6" fmla="*/ 5480430 h 6210629"/>
              <a:gd name="connsiteX7" fmla="*/ 0 w 5210147"/>
              <a:gd name="connsiteY7" fmla="*/ 576603 h 6210629"/>
              <a:gd name="connsiteX8" fmla="*/ 3916 w 5210147"/>
              <a:gd name="connsiteY8" fmla="*/ 573044 h 6210629"/>
              <a:gd name="connsiteX9" fmla="*/ 933918 w 5210147"/>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0147" h="6210629">
                <a:moveTo>
                  <a:pt x="1058223" y="0"/>
                </a:moveTo>
                <a:lnTo>
                  <a:pt x="3003078" y="0"/>
                </a:lnTo>
                <a:lnTo>
                  <a:pt x="3266657" y="96471"/>
                </a:lnTo>
                <a:cubicBezTo>
                  <a:pt x="4408765" y="579542"/>
                  <a:pt x="5210147" y="1710443"/>
                  <a:pt x="5210147" y="3028517"/>
                </a:cubicBezTo>
                <a:cubicBezTo>
                  <a:pt x="5210147" y="4785949"/>
                  <a:pt x="3785467" y="6210629"/>
                  <a:pt x="2028035" y="6210629"/>
                </a:cubicBezTo>
                <a:cubicBezTo>
                  <a:pt x="1259159" y="6210629"/>
                  <a:pt x="553973" y="5937936"/>
                  <a:pt x="3916" y="5483989"/>
                </a:cubicBezTo>
                <a:lnTo>
                  <a:pt x="0" y="5480430"/>
                </a:lnTo>
                <a:lnTo>
                  <a:pt x="0" y="576603"/>
                </a:lnTo>
                <a:lnTo>
                  <a:pt x="3916" y="573044"/>
                </a:lnTo>
                <a:cubicBezTo>
                  <a:pt x="278945" y="346070"/>
                  <a:pt x="592755" y="164410"/>
                  <a:pt x="933918" y="394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a:extLst>
              <a:ext uri="{FF2B5EF4-FFF2-40B4-BE49-F238E27FC236}">
                <a16:creationId xmlns:a16="http://schemas.microsoft.com/office/drawing/2014/main" id="{544D8579-E903-4F4F-8C7D-AC3E47C962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941" y="1301551"/>
            <a:ext cx="3440610" cy="3440610"/>
          </a:xfrm>
          <a:prstGeom prst="rect">
            <a:avLst/>
          </a:prstGeom>
        </p:spPr>
      </p:pic>
    </p:spTree>
    <p:extLst>
      <p:ext uri="{BB962C8B-B14F-4D97-AF65-F5344CB8AC3E}">
        <p14:creationId xmlns:p14="http://schemas.microsoft.com/office/powerpoint/2010/main" val="564475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55AAEB5E-E163-4D8C-810F-D7E89A23A0C6}"/>
              </a:ext>
            </a:extLst>
          </p:cNvPr>
          <p:cNvSpPr>
            <a:spLocks noGrp="1"/>
          </p:cNvSpPr>
          <p:nvPr>
            <p:ph type="title"/>
          </p:nvPr>
        </p:nvSpPr>
        <p:spPr>
          <a:xfrm>
            <a:off x="2311147" y="365760"/>
            <a:ext cx="7569706" cy="1288238"/>
          </a:xfrm>
        </p:spPr>
        <p:txBody>
          <a:bodyPr anchor="ctr">
            <a:normAutofit/>
          </a:bodyPr>
          <a:lstStyle/>
          <a:p>
            <a:pPr algn="ctr"/>
            <a:r>
              <a:rPr kumimoji="1" lang="en-US" altLang="ja-JP" dirty="0"/>
              <a:t>Project</a:t>
            </a:r>
            <a:r>
              <a:rPr kumimoji="1" lang="ja-JP" altLang="en-US" dirty="0"/>
              <a:t>をスタート</a:t>
            </a:r>
          </a:p>
        </p:txBody>
      </p:sp>
      <p:sp>
        <p:nvSpPr>
          <p:cNvPr id="3" name="コンテンツ プレースホルダー 2">
            <a:extLst>
              <a:ext uri="{FF2B5EF4-FFF2-40B4-BE49-F238E27FC236}">
                <a16:creationId xmlns:a16="http://schemas.microsoft.com/office/drawing/2014/main" id="{2579E119-3183-45F5-BC16-99591BDF4C5F}"/>
              </a:ext>
            </a:extLst>
          </p:cNvPr>
          <p:cNvSpPr>
            <a:spLocks noGrp="1"/>
          </p:cNvSpPr>
          <p:nvPr>
            <p:ph idx="1"/>
          </p:nvPr>
        </p:nvSpPr>
        <p:spPr>
          <a:xfrm>
            <a:off x="2165569" y="1956816"/>
            <a:ext cx="7860863" cy="4024884"/>
          </a:xfrm>
        </p:spPr>
        <p:txBody>
          <a:bodyPr anchor="t">
            <a:normAutofit/>
          </a:bodyPr>
          <a:lstStyle/>
          <a:p>
            <a:r>
              <a:rPr lang="en-US" altLang="ja-JP" sz="2000"/>
              <a:t>"Open Curriculum"</a:t>
            </a:r>
            <a:r>
              <a:rPr lang="ja-JP" altLang="en-US" sz="2000"/>
              <a:t>をクリックします</a:t>
            </a:r>
          </a:p>
          <a:p>
            <a:r>
              <a:rPr lang="ja-JP" altLang="en-US" sz="2000"/>
              <a:t>取り組むプロジェクトを選択します</a:t>
            </a:r>
          </a:p>
          <a:p>
            <a:pPr lvl="1"/>
            <a:r>
              <a:rPr lang="en-US" altLang="ja-JP" sz="2000"/>
              <a:t>Level 1 </a:t>
            </a:r>
            <a:r>
              <a:rPr lang="ja-JP" altLang="en-US" sz="2000"/>
              <a:t>から順番に取り組むことをお勧めします</a:t>
            </a:r>
          </a:p>
          <a:p>
            <a:pPr lvl="1"/>
            <a:r>
              <a:rPr lang="ja-JP" altLang="en-US" sz="2000"/>
              <a:t>自分のレベルより先のプロジェクトにに取り組むこともできます</a:t>
            </a:r>
          </a:p>
          <a:p>
            <a:pPr lvl="1"/>
            <a:r>
              <a:rPr lang="ja-JP" altLang="en-US" sz="2000"/>
              <a:t>しかし、下位のレベルを完了しない限り、上位のレベルの完了はできません</a:t>
            </a:r>
          </a:p>
          <a:p>
            <a:pPr lvl="2"/>
            <a:r>
              <a:rPr lang="ja-JP" altLang="en-US" dirty="0"/>
              <a:t>例</a:t>
            </a:r>
            <a:r>
              <a:rPr lang="en-US" altLang="ja-JP" dirty="0"/>
              <a:t>) Level 2 </a:t>
            </a:r>
            <a:r>
              <a:rPr lang="ja-JP" altLang="en-US" dirty="0"/>
              <a:t>のプロジェクトをすべて完了したとしても、</a:t>
            </a:r>
            <a:r>
              <a:rPr lang="en-US" altLang="ja-JP" dirty="0"/>
              <a:t>Level 1</a:t>
            </a:r>
            <a:r>
              <a:rPr lang="ja-JP" altLang="en-US" dirty="0"/>
              <a:t>が完了しない限り</a:t>
            </a:r>
            <a:r>
              <a:rPr lang="en-US" altLang="ja-JP" dirty="0"/>
              <a:t>Level 2 </a:t>
            </a:r>
            <a:r>
              <a:rPr lang="ja-JP" altLang="en-US" dirty="0"/>
              <a:t>の完了は認定されません</a:t>
            </a:r>
          </a:p>
          <a:p>
            <a:r>
              <a:rPr lang="ja-JP" altLang="en-US" sz="2000"/>
              <a:t>取り組むプロジェクトを</a:t>
            </a:r>
            <a:r>
              <a:rPr lang="en-US" altLang="ja-JP" sz="2000"/>
              <a:t>"Activate"</a:t>
            </a:r>
            <a:r>
              <a:rPr lang="ja-JP" altLang="en-US" sz="2000"/>
              <a:t>してから</a:t>
            </a:r>
            <a:r>
              <a:rPr lang="en-US" altLang="ja-JP" sz="2000"/>
              <a:t>"Launch"</a:t>
            </a:r>
            <a:r>
              <a:rPr lang="ja-JP" altLang="en-US" sz="2000"/>
              <a:t>します</a:t>
            </a:r>
          </a:p>
          <a:p>
            <a:endParaRPr kumimoji="1" lang="ja-JP" altLang="en-US" sz="2000"/>
          </a:p>
        </p:txBody>
      </p:sp>
    </p:spTree>
    <p:extLst>
      <p:ext uri="{BB962C8B-B14F-4D97-AF65-F5344CB8AC3E}">
        <p14:creationId xmlns:p14="http://schemas.microsoft.com/office/powerpoint/2010/main" val="1692962410"/>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482BD70C-C4A0-46C4-9518-A731098B4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2DFBF23E-F2C4-4497-A766-1540A4C1E34E}"/>
              </a:ext>
            </a:extLst>
          </p:cNvPr>
          <p:cNvSpPr>
            <a:spLocks noGrp="1"/>
          </p:cNvSpPr>
          <p:nvPr>
            <p:ph type="title"/>
          </p:nvPr>
        </p:nvSpPr>
        <p:spPr>
          <a:xfrm>
            <a:off x="6072445" y="3640254"/>
            <a:ext cx="5319433" cy="2076333"/>
          </a:xfrm>
        </p:spPr>
        <p:txBody>
          <a:bodyPr vert="horz" lIns="91440" tIns="45720" rIns="91440" bIns="45720" rtlCol="0" anchor="t">
            <a:normAutofit/>
          </a:bodyPr>
          <a:lstStyle/>
          <a:p>
            <a:r>
              <a:rPr kumimoji="1" lang="en-US" altLang="ja-JP" sz="4800" kern="1200" dirty="0">
                <a:solidFill>
                  <a:schemeClr val="bg1"/>
                </a:solidFill>
                <a:latin typeface="+mj-lt"/>
                <a:ea typeface="+mj-ea"/>
                <a:cs typeface="+mj-cs"/>
              </a:rPr>
              <a:t>DEMO</a:t>
            </a:r>
          </a:p>
        </p:txBody>
      </p:sp>
      <p:sp>
        <p:nvSpPr>
          <p:cNvPr id="11" name="Freeform: Shape 13">
            <a:extLst>
              <a:ext uri="{FF2B5EF4-FFF2-40B4-BE49-F238E27FC236}">
                <a16:creationId xmlns:a16="http://schemas.microsoft.com/office/drawing/2014/main" id="{39B74A45-BDDD-4892-B8C0-B290C0944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379352" cy="6374535"/>
          </a:xfrm>
          <a:custGeom>
            <a:avLst/>
            <a:gdLst>
              <a:gd name="connsiteX0" fmla="*/ 609861 w 5379352"/>
              <a:gd name="connsiteY0" fmla="*/ 6374535 h 6374535"/>
              <a:gd name="connsiteX1" fmla="*/ 3449004 w 5379352"/>
              <a:gd name="connsiteY1" fmla="*/ 6374535 h 6374535"/>
              <a:gd name="connsiteX2" fmla="*/ 3628245 w 5379352"/>
              <a:gd name="connsiteY2" fmla="*/ 6288190 h 6374535"/>
              <a:gd name="connsiteX3" fmla="*/ 5379352 w 5379352"/>
              <a:gd name="connsiteY3" fmla="*/ 3346018 h 6374535"/>
              <a:gd name="connsiteX4" fmla="*/ 2033334 w 5379352"/>
              <a:gd name="connsiteY4" fmla="*/ 0 h 6374535"/>
              <a:gd name="connsiteX5" fmla="*/ 129310 w 5379352"/>
              <a:gd name="connsiteY5" fmla="*/ 594192 h 6374535"/>
              <a:gd name="connsiteX6" fmla="*/ 0 w 5379352"/>
              <a:gd name="connsiteY6" fmla="*/ 692103 h 6374535"/>
              <a:gd name="connsiteX7" fmla="*/ 0 w 5379352"/>
              <a:gd name="connsiteY7" fmla="*/ 5999934 h 6374535"/>
              <a:gd name="connsiteX8" fmla="*/ 129311 w 5379352"/>
              <a:gd name="connsiteY8" fmla="*/ 6097845 h 6374535"/>
              <a:gd name="connsiteX9" fmla="*/ 367831 w 5379352"/>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9352" h="6374535">
                <a:moveTo>
                  <a:pt x="609861" y="6374535"/>
                </a:moveTo>
                <a:lnTo>
                  <a:pt x="3449004" y="6374535"/>
                </a:lnTo>
                <a:lnTo>
                  <a:pt x="3628245" y="6288190"/>
                </a:lnTo>
                <a:cubicBezTo>
                  <a:pt x="4671283" y="5721578"/>
                  <a:pt x="5379352" y="4616487"/>
                  <a:pt x="5379352" y="3346018"/>
                </a:cubicBezTo>
                <a:cubicBezTo>
                  <a:pt x="5379352" y="1498063"/>
                  <a:pt x="3881289" y="0"/>
                  <a:pt x="2033334" y="0"/>
                </a:cubicBezTo>
                <a:cubicBezTo>
                  <a:pt x="1325914" y="0"/>
                  <a:pt x="669769" y="219535"/>
                  <a:pt x="129310" y="594192"/>
                </a:cubicBezTo>
                <a:lnTo>
                  <a:pt x="0" y="692103"/>
                </a:lnTo>
                <a:lnTo>
                  <a:pt x="0" y="5999934"/>
                </a:lnTo>
                <a:lnTo>
                  <a:pt x="129311" y="6097845"/>
                </a:lnTo>
                <a:cubicBezTo>
                  <a:pt x="206519" y="6151367"/>
                  <a:pt x="286089" y="6201724"/>
                  <a:pt x="367831" y="6248727"/>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516C73E-9465-4C9E-9B86-9E58FB326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9" y="0"/>
            <a:ext cx="5210147" cy="6210629"/>
          </a:xfrm>
          <a:custGeom>
            <a:avLst/>
            <a:gdLst>
              <a:gd name="connsiteX0" fmla="*/ 1058223 w 5210147"/>
              <a:gd name="connsiteY0" fmla="*/ 0 h 6210629"/>
              <a:gd name="connsiteX1" fmla="*/ 3003078 w 5210147"/>
              <a:gd name="connsiteY1" fmla="*/ 0 h 6210629"/>
              <a:gd name="connsiteX2" fmla="*/ 3266657 w 5210147"/>
              <a:gd name="connsiteY2" fmla="*/ 96471 h 6210629"/>
              <a:gd name="connsiteX3" fmla="*/ 5210147 w 5210147"/>
              <a:gd name="connsiteY3" fmla="*/ 3028517 h 6210629"/>
              <a:gd name="connsiteX4" fmla="*/ 2028035 w 5210147"/>
              <a:gd name="connsiteY4" fmla="*/ 6210629 h 6210629"/>
              <a:gd name="connsiteX5" fmla="*/ 3916 w 5210147"/>
              <a:gd name="connsiteY5" fmla="*/ 5483989 h 6210629"/>
              <a:gd name="connsiteX6" fmla="*/ 0 w 5210147"/>
              <a:gd name="connsiteY6" fmla="*/ 5480430 h 6210629"/>
              <a:gd name="connsiteX7" fmla="*/ 0 w 5210147"/>
              <a:gd name="connsiteY7" fmla="*/ 576603 h 6210629"/>
              <a:gd name="connsiteX8" fmla="*/ 3916 w 5210147"/>
              <a:gd name="connsiteY8" fmla="*/ 573044 h 6210629"/>
              <a:gd name="connsiteX9" fmla="*/ 933918 w 5210147"/>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0147" h="6210629">
                <a:moveTo>
                  <a:pt x="1058223" y="0"/>
                </a:moveTo>
                <a:lnTo>
                  <a:pt x="3003078" y="0"/>
                </a:lnTo>
                <a:lnTo>
                  <a:pt x="3266657" y="96471"/>
                </a:lnTo>
                <a:cubicBezTo>
                  <a:pt x="4408765" y="579542"/>
                  <a:pt x="5210147" y="1710443"/>
                  <a:pt x="5210147" y="3028517"/>
                </a:cubicBezTo>
                <a:cubicBezTo>
                  <a:pt x="5210147" y="4785949"/>
                  <a:pt x="3785467" y="6210629"/>
                  <a:pt x="2028035" y="6210629"/>
                </a:cubicBezTo>
                <a:cubicBezTo>
                  <a:pt x="1259159" y="6210629"/>
                  <a:pt x="553973" y="5937936"/>
                  <a:pt x="3916" y="5483989"/>
                </a:cubicBezTo>
                <a:lnTo>
                  <a:pt x="0" y="5480430"/>
                </a:lnTo>
                <a:lnTo>
                  <a:pt x="0" y="576603"/>
                </a:lnTo>
                <a:lnTo>
                  <a:pt x="3916" y="573044"/>
                </a:lnTo>
                <a:cubicBezTo>
                  <a:pt x="278945" y="346070"/>
                  <a:pt x="592755" y="164410"/>
                  <a:pt x="933918" y="394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a:extLst>
              <a:ext uri="{FF2B5EF4-FFF2-40B4-BE49-F238E27FC236}">
                <a16:creationId xmlns:a16="http://schemas.microsoft.com/office/drawing/2014/main" id="{544D8579-E903-4F4F-8C7D-AC3E47C962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941" y="1301551"/>
            <a:ext cx="3440610" cy="3440610"/>
          </a:xfrm>
          <a:prstGeom prst="rect">
            <a:avLst/>
          </a:prstGeom>
        </p:spPr>
      </p:pic>
    </p:spTree>
    <p:extLst>
      <p:ext uri="{BB962C8B-B14F-4D97-AF65-F5344CB8AC3E}">
        <p14:creationId xmlns:p14="http://schemas.microsoft.com/office/powerpoint/2010/main" val="2194250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テキスト ボックス 5">
            <a:extLst>
              <a:ext uri="{FF2B5EF4-FFF2-40B4-BE49-F238E27FC236}">
                <a16:creationId xmlns:a16="http://schemas.microsoft.com/office/drawing/2014/main" id="{E4C5798C-BBC5-47D7-8F52-7FF171167664}"/>
              </a:ext>
            </a:extLst>
          </p:cNvPr>
          <p:cNvSpPr txBox="1"/>
          <p:nvPr/>
        </p:nvSpPr>
        <p:spPr>
          <a:xfrm>
            <a:off x="2555631" y="1441938"/>
            <a:ext cx="7080738"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kumimoji="1" lang="en-US" altLang="ja-JP" sz="5400">
                <a:solidFill>
                  <a:schemeClr val="bg1">
                    <a:lumMod val="95000"/>
                    <a:lumOff val="5000"/>
                  </a:schemeClr>
                </a:solidFill>
                <a:latin typeface="+mj-lt"/>
                <a:ea typeface="+mj-ea"/>
                <a:cs typeface="+mj-cs"/>
              </a:rPr>
              <a:t>Pathways</a:t>
            </a:r>
            <a:r>
              <a:rPr kumimoji="1" lang="ja-JP" altLang="en-US" sz="5400">
                <a:solidFill>
                  <a:schemeClr val="bg1">
                    <a:lumMod val="95000"/>
                    <a:lumOff val="5000"/>
                  </a:schemeClr>
                </a:solidFill>
                <a:latin typeface="+mj-lt"/>
                <a:ea typeface="+mj-ea"/>
                <a:cs typeface="+mj-cs"/>
              </a:rPr>
              <a:t>って</a:t>
            </a:r>
          </a:p>
        </p:txBody>
      </p:sp>
    </p:spTree>
    <p:extLst>
      <p:ext uri="{BB962C8B-B14F-4D97-AF65-F5344CB8AC3E}">
        <p14:creationId xmlns:p14="http://schemas.microsoft.com/office/powerpoint/2010/main" val="376972555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8C7CE86C-D6F5-4C0D-A5D4-82AE83439BAE}"/>
              </a:ext>
            </a:extLst>
          </p:cNvPr>
          <p:cNvSpPr>
            <a:spLocks noGrp="1"/>
          </p:cNvSpPr>
          <p:nvPr>
            <p:ph type="title"/>
          </p:nvPr>
        </p:nvSpPr>
        <p:spPr>
          <a:xfrm>
            <a:off x="2311147" y="365760"/>
            <a:ext cx="7569706" cy="1288238"/>
          </a:xfrm>
        </p:spPr>
        <p:txBody>
          <a:bodyPr anchor="ctr">
            <a:normAutofit/>
          </a:bodyPr>
          <a:lstStyle/>
          <a:p>
            <a:pPr algn="ctr"/>
            <a:r>
              <a:rPr lang="en-US" altLang="ja-JP" dirty="0"/>
              <a:t>Project</a:t>
            </a:r>
            <a:r>
              <a:rPr lang="ja-JP" altLang="en-US" dirty="0"/>
              <a:t>をスタート</a:t>
            </a:r>
            <a:endParaRPr kumimoji="1" lang="ja-JP" altLang="en-US"/>
          </a:p>
        </p:txBody>
      </p:sp>
      <p:sp>
        <p:nvSpPr>
          <p:cNvPr id="3" name="コンテンツ プレースホルダー 2">
            <a:extLst>
              <a:ext uri="{FF2B5EF4-FFF2-40B4-BE49-F238E27FC236}">
                <a16:creationId xmlns:a16="http://schemas.microsoft.com/office/drawing/2014/main" id="{8175CB5F-68A7-4427-93C0-2A8A60BAD618}"/>
              </a:ext>
            </a:extLst>
          </p:cNvPr>
          <p:cNvSpPr>
            <a:spLocks noGrp="1"/>
          </p:cNvSpPr>
          <p:nvPr>
            <p:ph idx="1"/>
          </p:nvPr>
        </p:nvSpPr>
        <p:spPr>
          <a:xfrm>
            <a:off x="2165569" y="1956816"/>
            <a:ext cx="7860863" cy="4024884"/>
          </a:xfrm>
        </p:spPr>
        <p:txBody>
          <a:bodyPr anchor="t">
            <a:normAutofit/>
          </a:bodyPr>
          <a:lstStyle/>
          <a:p>
            <a:r>
              <a:rPr lang="ja-JP" altLang="en-US" sz="2200"/>
              <a:t>プロジェクトが表示されますので、順に</a:t>
            </a:r>
            <a:r>
              <a:rPr lang="en-US" altLang="ja-JP" sz="2200"/>
              <a:t>e-learning</a:t>
            </a:r>
            <a:r>
              <a:rPr lang="ja-JP" altLang="en-US" sz="2200"/>
              <a:t>で学習を進めてください</a:t>
            </a:r>
          </a:p>
          <a:p>
            <a:r>
              <a:rPr lang="ja-JP" altLang="en-US" sz="2200"/>
              <a:t>あるいは、プロジェクトの内容を</a:t>
            </a:r>
            <a:r>
              <a:rPr lang="en-US" altLang="ja-JP" sz="2200"/>
              <a:t>PDF</a:t>
            </a:r>
            <a:r>
              <a:rPr lang="ja-JP" altLang="en-US" sz="2200"/>
              <a:t>で一括ダウンロードすることもできます</a:t>
            </a:r>
          </a:p>
          <a:p>
            <a:pPr lvl="1"/>
            <a:r>
              <a:rPr lang="en-US" altLang="ja-JP" sz="2200"/>
              <a:t>"</a:t>
            </a:r>
            <a:r>
              <a:rPr lang="ja-JP" altLang="en-US" sz="2200"/>
              <a:t>別のセクションへ移動</a:t>
            </a:r>
            <a:r>
              <a:rPr lang="en-US" altLang="ja-JP" sz="2200"/>
              <a:t>"</a:t>
            </a:r>
            <a:r>
              <a:rPr lang="ja-JP" altLang="en-US" sz="2200"/>
              <a:t>で”あなたの評価”ページへ移動</a:t>
            </a:r>
          </a:p>
          <a:p>
            <a:pPr lvl="1"/>
            <a:r>
              <a:rPr lang="en-US" altLang="ja-JP" sz="2200"/>
              <a:t>"</a:t>
            </a:r>
            <a:r>
              <a:rPr lang="ja-JP" altLang="en-US" sz="2200"/>
              <a:t>マイプロジェクトを印刷</a:t>
            </a:r>
            <a:r>
              <a:rPr lang="en-US" altLang="ja-JP" sz="2200"/>
              <a:t>"</a:t>
            </a:r>
            <a:r>
              <a:rPr lang="ja-JP" altLang="en-US" sz="2200"/>
              <a:t>をクリックすると</a:t>
            </a:r>
            <a:r>
              <a:rPr lang="en-US" altLang="ja-JP" sz="2200"/>
              <a:t>PDF</a:t>
            </a:r>
            <a:r>
              <a:rPr lang="ja-JP" altLang="en-US" sz="2200"/>
              <a:t>がダウンロードできます。</a:t>
            </a:r>
          </a:p>
          <a:p>
            <a:r>
              <a:rPr lang="ja-JP" altLang="en-US" sz="2200"/>
              <a:t>プロジェクトの内容を良く確認し、スピーチを作成してください</a:t>
            </a:r>
          </a:p>
          <a:p>
            <a:r>
              <a:rPr lang="en-US" altLang="ja-JP" sz="2200"/>
              <a:t>"</a:t>
            </a:r>
            <a:r>
              <a:rPr lang="ja-JP" altLang="en-US" sz="2200"/>
              <a:t>あなたの評価</a:t>
            </a:r>
            <a:r>
              <a:rPr lang="en-US" altLang="ja-JP" sz="2200"/>
              <a:t>"</a:t>
            </a:r>
            <a:r>
              <a:rPr lang="ja-JP" altLang="en-US" sz="2200"/>
              <a:t>ページの</a:t>
            </a:r>
            <a:r>
              <a:rPr lang="en-US" altLang="ja-JP" sz="2200"/>
              <a:t>"</a:t>
            </a:r>
            <a:r>
              <a:rPr lang="ja-JP" altLang="en-US" sz="2200"/>
              <a:t>論評リソース</a:t>
            </a:r>
            <a:r>
              <a:rPr lang="en-US" altLang="ja-JP" sz="2200"/>
              <a:t>"</a:t>
            </a:r>
            <a:r>
              <a:rPr lang="ja-JP" altLang="en-US" sz="2200"/>
              <a:t>をクリックし、論評シートをダウンロードし、論評者に送付してください</a:t>
            </a:r>
          </a:p>
          <a:p>
            <a:endParaRPr kumimoji="1" lang="ja-JP" altLang="en-US" sz="2200"/>
          </a:p>
        </p:txBody>
      </p:sp>
    </p:spTree>
    <p:extLst>
      <p:ext uri="{BB962C8B-B14F-4D97-AF65-F5344CB8AC3E}">
        <p14:creationId xmlns:p14="http://schemas.microsoft.com/office/powerpoint/2010/main" val="241226361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482BD70C-C4A0-46C4-9518-A731098B4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2DFBF23E-F2C4-4497-A766-1540A4C1E34E}"/>
              </a:ext>
            </a:extLst>
          </p:cNvPr>
          <p:cNvSpPr>
            <a:spLocks noGrp="1"/>
          </p:cNvSpPr>
          <p:nvPr>
            <p:ph type="title"/>
          </p:nvPr>
        </p:nvSpPr>
        <p:spPr>
          <a:xfrm>
            <a:off x="6072445" y="3640254"/>
            <a:ext cx="5319433" cy="2076333"/>
          </a:xfrm>
        </p:spPr>
        <p:txBody>
          <a:bodyPr vert="horz" lIns="91440" tIns="45720" rIns="91440" bIns="45720" rtlCol="0" anchor="t">
            <a:normAutofit/>
          </a:bodyPr>
          <a:lstStyle/>
          <a:p>
            <a:r>
              <a:rPr kumimoji="1" lang="en-US" altLang="ja-JP" sz="4800" kern="1200" dirty="0">
                <a:solidFill>
                  <a:schemeClr val="bg1"/>
                </a:solidFill>
                <a:latin typeface="+mj-lt"/>
                <a:ea typeface="+mj-ea"/>
                <a:cs typeface="+mj-cs"/>
              </a:rPr>
              <a:t>DEMO</a:t>
            </a:r>
          </a:p>
        </p:txBody>
      </p:sp>
      <p:sp>
        <p:nvSpPr>
          <p:cNvPr id="11" name="Freeform: Shape 13">
            <a:extLst>
              <a:ext uri="{FF2B5EF4-FFF2-40B4-BE49-F238E27FC236}">
                <a16:creationId xmlns:a16="http://schemas.microsoft.com/office/drawing/2014/main" id="{39B74A45-BDDD-4892-B8C0-B290C0944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379352" cy="6374535"/>
          </a:xfrm>
          <a:custGeom>
            <a:avLst/>
            <a:gdLst>
              <a:gd name="connsiteX0" fmla="*/ 609861 w 5379352"/>
              <a:gd name="connsiteY0" fmla="*/ 6374535 h 6374535"/>
              <a:gd name="connsiteX1" fmla="*/ 3449004 w 5379352"/>
              <a:gd name="connsiteY1" fmla="*/ 6374535 h 6374535"/>
              <a:gd name="connsiteX2" fmla="*/ 3628245 w 5379352"/>
              <a:gd name="connsiteY2" fmla="*/ 6288190 h 6374535"/>
              <a:gd name="connsiteX3" fmla="*/ 5379352 w 5379352"/>
              <a:gd name="connsiteY3" fmla="*/ 3346018 h 6374535"/>
              <a:gd name="connsiteX4" fmla="*/ 2033334 w 5379352"/>
              <a:gd name="connsiteY4" fmla="*/ 0 h 6374535"/>
              <a:gd name="connsiteX5" fmla="*/ 129310 w 5379352"/>
              <a:gd name="connsiteY5" fmla="*/ 594192 h 6374535"/>
              <a:gd name="connsiteX6" fmla="*/ 0 w 5379352"/>
              <a:gd name="connsiteY6" fmla="*/ 692103 h 6374535"/>
              <a:gd name="connsiteX7" fmla="*/ 0 w 5379352"/>
              <a:gd name="connsiteY7" fmla="*/ 5999934 h 6374535"/>
              <a:gd name="connsiteX8" fmla="*/ 129311 w 5379352"/>
              <a:gd name="connsiteY8" fmla="*/ 6097845 h 6374535"/>
              <a:gd name="connsiteX9" fmla="*/ 367831 w 5379352"/>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9352" h="6374535">
                <a:moveTo>
                  <a:pt x="609861" y="6374535"/>
                </a:moveTo>
                <a:lnTo>
                  <a:pt x="3449004" y="6374535"/>
                </a:lnTo>
                <a:lnTo>
                  <a:pt x="3628245" y="6288190"/>
                </a:lnTo>
                <a:cubicBezTo>
                  <a:pt x="4671283" y="5721578"/>
                  <a:pt x="5379352" y="4616487"/>
                  <a:pt x="5379352" y="3346018"/>
                </a:cubicBezTo>
                <a:cubicBezTo>
                  <a:pt x="5379352" y="1498063"/>
                  <a:pt x="3881289" y="0"/>
                  <a:pt x="2033334" y="0"/>
                </a:cubicBezTo>
                <a:cubicBezTo>
                  <a:pt x="1325914" y="0"/>
                  <a:pt x="669769" y="219535"/>
                  <a:pt x="129310" y="594192"/>
                </a:cubicBezTo>
                <a:lnTo>
                  <a:pt x="0" y="692103"/>
                </a:lnTo>
                <a:lnTo>
                  <a:pt x="0" y="5999934"/>
                </a:lnTo>
                <a:lnTo>
                  <a:pt x="129311" y="6097845"/>
                </a:lnTo>
                <a:cubicBezTo>
                  <a:pt x="206519" y="6151367"/>
                  <a:pt x="286089" y="6201724"/>
                  <a:pt x="367831" y="6248727"/>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516C73E-9465-4C9E-9B86-9E58FB326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9" y="0"/>
            <a:ext cx="5210147" cy="6210629"/>
          </a:xfrm>
          <a:custGeom>
            <a:avLst/>
            <a:gdLst>
              <a:gd name="connsiteX0" fmla="*/ 1058223 w 5210147"/>
              <a:gd name="connsiteY0" fmla="*/ 0 h 6210629"/>
              <a:gd name="connsiteX1" fmla="*/ 3003078 w 5210147"/>
              <a:gd name="connsiteY1" fmla="*/ 0 h 6210629"/>
              <a:gd name="connsiteX2" fmla="*/ 3266657 w 5210147"/>
              <a:gd name="connsiteY2" fmla="*/ 96471 h 6210629"/>
              <a:gd name="connsiteX3" fmla="*/ 5210147 w 5210147"/>
              <a:gd name="connsiteY3" fmla="*/ 3028517 h 6210629"/>
              <a:gd name="connsiteX4" fmla="*/ 2028035 w 5210147"/>
              <a:gd name="connsiteY4" fmla="*/ 6210629 h 6210629"/>
              <a:gd name="connsiteX5" fmla="*/ 3916 w 5210147"/>
              <a:gd name="connsiteY5" fmla="*/ 5483989 h 6210629"/>
              <a:gd name="connsiteX6" fmla="*/ 0 w 5210147"/>
              <a:gd name="connsiteY6" fmla="*/ 5480430 h 6210629"/>
              <a:gd name="connsiteX7" fmla="*/ 0 w 5210147"/>
              <a:gd name="connsiteY7" fmla="*/ 576603 h 6210629"/>
              <a:gd name="connsiteX8" fmla="*/ 3916 w 5210147"/>
              <a:gd name="connsiteY8" fmla="*/ 573044 h 6210629"/>
              <a:gd name="connsiteX9" fmla="*/ 933918 w 5210147"/>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0147" h="6210629">
                <a:moveTo>
                  <a:pt x="1058223" y="0"/>
                </a:moveTo>
                <a:lnTo>
                  <a:pt x="3003078" y="0"/>
                </a:lnTo>
                <a:lnTo>
                  <a:pt x="3266657" y="96471"/>
                </a:lnTo>
                <a:cubicBezTo>
                  <a:pt x="4408765" y="579542"/>
                  <a:pt x="5210147" y="1710443"/>
                  <a:pt x="5210147" y="3028517"/>
                </a:cubicBezTo>
                <a:cubicBezTo>
                  <a:pt x="5210147" y="4785949"/>
                  <a:pt x="3785467" y="6210629"/>
                  <a:pt x="2028035" y="6210629"/>
                </a:cubicBezTo>
                <a:cubicBezTo>
                  <a:pt x="1259159" y="6210629"/>
                  <a:pt x="553973" y="5937936"/>
                  <a:pt x="3916" y="5483989"/>
                </a:cubicBezTo>
                <a:lnTo>
                  <a:pt x="0" y="5480430"/>
                </a:lnTo>
                <a:lnTo>
                  <a:pt x="0" y="576603"/>
                </a:lnTo>
                <a:lnTo>
                  <a:pt x="3916" y="573044"/>
                </a:lnTo>
                <a:cubicBezTo>
                  <a:pt x="278945" y="346070"/>
                  <a:pt x="592755" y="164410"/>
                  <a:pt x="933918" y="394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a:extLst>
              <a:ext uri="{FF2B5EF4-FFF2-40B4-BE49-F238E27FC236}">
                <a16:creationId xmlns:a16="http://schemas.microsoft.com/office/drawing/2014/main" id="{544D8579-E903-4F4F-8C7D-AC3E47C962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941" y="1301551"/>
            <a:ext cx="3440610" cy="3440610"/>
          </a:xfrm>
          <a:prstGeom prst="rect">
            <a:avLst/>
          </a:prstGeom>
        </p:spPr>
      </p:pic>
    </p:spTree>
    <p:extLst>
      <p:ext uri="{BB962C8B-B14F-4D97-AF65-F5344CB8AC3E}">
        <p14:creationId xmlns:p14="http://schemas.microsoft.com/office/powerpoint/2010/main" val="3082372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3B6B9B5D-A597-4271-8FEA-A3ECFBE3C98E}"/>
              </a:ext>
            </a:extLst>
          </p:cNvPr>
          <p:cNvSpPr>
            <a:spLocks noGrp="1"/>
          </p:cNvSpPr>
          <p:nvPr>
            <p:ph type="title"/>
          </p:nvPr>
        </p:nvSpPr>
        <p:spPr>
          <a:xfrm>
            <a:off x="2311147" y="365760"/>
            <a:ext cx="7569706" cy="1288238"/>
          </a:xfrm>
        </p:spPr>
        <p:txBody>
          <a:bodyPr anchor="ctr">
            <a:normAutofit/>
          </a:bodyPr>
          <a:lstStyle/>
          <a:p>
            <a:pPr algn="ctr"/>
            <a:r>
              <a:rPr lang="ja-JP" altLang="en-US" b="1" dirty="0"/>
              <a:t>スピーチが終わったら</a:t>
            </a:r>
            <a:endParaRPr kumimoji="1" lang="ja-JP" altLang="en-US"/>
          </a:p>
        </p:txBody>
      </p:sp>
      <p:sp>
        <p:nvSpPr>
          <p:cNvPr id="3" name="コンテンツ プレースホルダー 2">
            <a:extLst>
              <a:ext uri="{FF2B5EF4-FFF2-40B4-BE49-F238E27FC236}">
                <a16:creationId xmlns:a16="http://schemas.microsoft.com/office/drawing/2014/main" id="{0543F970-0902-453C-BA4F-5B91280F6886}"/>
              </a:ext>
            </a:extLst>
          </p:cNvPr>
          <p:cNvSpPr>
            <a:spLocks noGrp="1"/>
          </p:cNvSpPr>
          <p:nvPr>
            <p:ph idx="1"/>
          </p:nvPr>
        </p:nvSpPr>
        <p:spPr>
          <a:xfrm>
            <a:off x="2165569" y="1956816"/>
            <a:ext cx="7860863" cy="4024884"/>
          </a:xfrm>
        </p:spPr>
        <p:txBody>
          <a:bodyPr anchor="t">
            <a:normAutofit/>
          </a:bodyPr>
          <a:lstStyle/>
          <a:p>
            <a:r>
              <a:rPr lang="ja-JP" altLang="en-US" sz="2400"/>
              <a:t>「スキルの評価（課題終了後）」ページのアセスメントを実施します</a:t>
            </a:r>
          </a:p>
          <a:p>
            <a:r>
              <a:rPr lang="ja-JP" altLang="en-US" sz="2400"/>
              <a:t>最後のページまで移動し「おめでとうございます！」が表示されることを完了します</a:t>
            </a:r>
          </a:p>
          <a:p>
            <a:pPr lvl="1"/>
            <a:r>
              <a:rPr lang="ja-JP" altLang="en-US" b="1" dirty="0"/>
              <a:t>スピーチが終わるまでは、「おめでとうございます！」ページまで進めないように</a:t>
            </a:r>
            <a:endParaRPr lang="ja-JP" altLang="en-US" dirty="0"/>
          </a:p>
          <a:p>
            <a:r>
              <a:rPr lang="ja-JP" altLang="en-US" sz="2400"/>
              <a:t>これでプロジェクトは完了です。 　　</a:t>
            </a:r>
          </a:p>
          <a:p>
            <a:endParaRPr kumimoji="1" lang="ja-JP" altLang="en-US" sz="2400"/>
          </a:p>
        </p:txBody>
      </p:sp>
    </p:spTree>
    <p:extLst>
      <p:ext uri="{BB962C8B-B14F-4D97-AF65-F5344CB8AC3E}">
        <p14:creationId xmlns:p14="http://schemas.microsoft.com/office/powerpoint/2010/main" val="2189403066"/>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482BD70C-C4A0-46C4-9518-A731098B4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2DFBF23E-F2C4-4497-A766-1540A4C1E34E}"/>
              </a:ext>
            </a:extLst>
          </p:cNvPr>
          <p:cNvSpPr>
            <a:spLocks noGrp="1"/>
          </p:cNvSpPr>
          <p:nvPr>
            <p:ph type="title"/>
          </p:nvPr>
        </p:nvSpPr>
        <p:spPr>
          <a:xfrm>
            <a:off x="6072445" y="3640254"/>
            <a:ext cx="5319433" cy="2076333"/>
          </a:xfrm>
        </p:spPr>
        <p:txBody>
          <a:bodyPr vert="horz" lIns="91440" tIns="45720" rIns="91440" bIns="45720" rtlCol="0" anchor="t">
            <a:normAutofit/>
          </a:bodyPr>
          <a:lstStyle/>
          <a:p>
            <a:r>
              <a:rPr kumimoji="1" lang="en-US" altLang="ja-JP" sz="4800" kern="1200" dirty="0">
                <a:solidFill>
                  <a:schemeClr val="bg1"/>
                </a:solidFill>
                <a:latin typeface="+mj-lt"/>
                <a:ea typeface="+mj-ea"/>
                <a:cs typeface="+mj-cs"/>
              </a:rPr>
              <a:t>DEMO</a:t>
            </a:r>
          </a:p>
        </p:txBody>
      </p:sp>
      <p:sp>
        <p:nvSpPr>
          <p:cNvPr id="11" name="Freeform: Shape 13">
            <a:extLst>
              <a:ext uri="{FF2B5EF4-FFF2-40B4-BE49-F238E27FC236}">
                <a16:creationId xmlns:a16="http://schemas.microsoft.com/office/drawing/2014/main" id="{39B74A45-BDDD-4892-B8C0-B290C0944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379352" cy="6374535"/>
          </a:xfrm>
          <a:custGeom>
            <a:avLst/>
            <a:gdLst>
              <a:gd name="connsiteX0" fmla="*/ 609861 w 5379352"/>
              <a:gd name="connsiteY0" fmla="*/ 6374535 h 6374535"/>
              <a:gd name="connsiteX1" fmla="*/ 3449004 w 5379352"/>
              <a:gd name="connsiteY1" fmla="*/ 6374535 h 6374535"/>
              <a:gd name="connsiteX2" fmla="*/ 3628245 w 5379352"/>
              <a:gd name="connsiteY2" fmla="*/ 6288190 h 6374535"/>
              <a:gd name="connsiteX3" fmla="*/ 5379352 w 5379352"/>
              <a:gd name="connsiteY3" fmla="*/ 3346018 h 6374535"/>
              <a:gd name="connsiteX4" fmla="*/ 2033334 w 5379352"/>
              <a:gd name="connsiteY4" fmla="*/ 0 h 6374535"/>
              <a:gd name="connsiteX5" fmla="*/ 129310 w 5379352"/>
              <a:gd name="connsiteY5" fmla="*/ 594192 h 6374535"/>
              <a:gd name="connsiteX6" fmla="*/ 0 w 5379352"/>
              <a:gd name="connsiteY6" fmla="*/ 692103 h 6374535"/>
              <a:gd name="connsiteX7" fmla="*/ 0 w 5379352"/>
              <a:gd name="connsiteY7" fmla="*/ 5999934 h 6374535"/>
              <a:gd name="connsiteX8" fmla="*/ 129311 w 5379352"/>
              <a:gd name="connsiteY8" fmla="*/ 6097845 h 6374535"/>
              <a:gd name="connsiteX9" fmla="*/ 367831 w 5379352"/>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9352" h="6374535">
                <a:moveTo>
                  <a:pt x="609861" y="6374535"/>
                </a:moveTo>
                <a:lnTo>
                  <a:pt x="3449004" y="6374535"/>
                </a:lnTo>
                <a:lnTo>
                  <a:pt x="3628245" y="6288190"/>
                </a:lnTo>
                <a:cubicBezTo>
                  <a:pt x="4671283" y="5721578"/>
                  <a:pt x="5379352" y="4616487"/>
                  <a:pt x="5379352" y="3346018"/>
                </a:cubicBezTo>
                <a:cubicBezTo>
                  <a:pt x="5379352" y="1498063"/>
                  <a:pt x="3881289" y="0"/>
                  <a:pt x="2033334" y="0"/>
                </a:cubicBezTo>
                <a:cubicBezTo>
                  <a:pt x="1325914" y="0"/>
                  <a:pt x="669769" y="219535"/>
                  <a:pt x="129310" y="594192"/>
                </a:cubicBezTo>
                <a:lnTo>
                  <a:pt x="0" y="692103"/>
                </a:lnTo>
                <a:lnTo>
                  <a:pt x="0" y="5999934"/>
                </a:lnTo>
                <a:lnTo>
                  <a:pt x="129311" y="6097845"/>
                </a:lnTo>
                <a:cubicBezTo>
                  <a:pt x="206519" y="6151367"/>
                  <a:pt x="286089" y="6201724"/>
                  <a:pt x="367831" y="6248727"/>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516C73E-9465-4C9E-9B86-9E58FB326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9" y="0"/>
            <a:ext cx="5210147" cy="6210629"/>
          </a:xfrm>
          <a:custGeom>
            <a:avLst/>
            <a:gdLst>
              <a:gd name="connsiteX0" fmla="*/ 1058223 w 5210147"/>
              <a:gd name="connsiteY0" fmla="*/ 0 h 6210629"/>
              <a:gd name="connsiteX1" fmla="*/ 3003078 w 5210147"/>
              <a:gd name="connsiteY1" fmla="*/ 0 h 6210629"/>
              <a:gd name="connsiteX2" fmla="*/ 3266657 w 5210147"/>
              <a:gd name="connsiteY2" fmla="*/ 96471 h 6210629"/>
              <a:gd name="connsiteX3" fmla="*/ 5210147 w 5210147"/>
              <a:gd name="connsiteY3" fmla="*/ 3028517 h 6210629"/>
              <a:gd name="connsiteX4" fmla="*/ 2028035 w 5210147"/>
              <a:gd name="connsiteY4" fmla="*/ 6210629 h 6210629"/>
              <a:gd name="connsiteX5" fmla="*/ 3916 w 5210147"/>
              <a:gd name="connsiteY5" fmla="*/ 5483989 h 6210629"/>
              <a:gd name="connsiteX6" fmla="*/ 0 w 5210147"/>
              <a:gd name="connsiteY6" fmla="*/ 5480430 h 6210629"/>
              <a:gd name="connsiteX7" fmla="*/ 0 w 5210147"/>
              <a:gd name="connsiteY7" fmla="*/ 576603 h 6210629"/>
              <a:gd name="connsiteX8" fmla="*/ 3916 w 5210147"/>
              <a:gd name="connsiteY8" fmla="*/ 573044 h 6210629"/>
              <a:gd name="connsiteX9" fmla="*/ 933918 w 5210147"/>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0147" h="6210629">
                <a:moveTo>
                  <a:pt x="1058223" y="0"/>
                </a:moveTo>
                <a:lnTo>
                  <a:pt x="3003078" y="0"/>
                </a:lnTo>
                <a:lnTo>
                  <a:pt x="3266657" y="96471"/>
                </a:lnTo>
                <a:cubicBezTo>
                  <a:pt x="4408765" y="579542"/>
                  <a:pt x="5210147" y="1710443"/>
                  <a:pt x="5210147" y="3028517"/>
                </a:cubicBezTo>
                <a:cubicBezTo>
                  <a:pt x="5210147" y="4785949"/>
                  <a:pt x="3785467" y="6210629"/>
                  <a:pt x="2028035" y="6210629"/>
                </a:cubicBezTo>
                <a:cubicBezTo>
                  <a:pt x="1259159" y="6210629"/>
                  <a:pt x="553973" y="5937936"/>
                  <a:pt x="3916" y="5483989"/>
                </a:cubicBezTo>
                <a:lnTo>
                  <a:pt x="0" y="5480430"/>
                </a:lnTo>
                <a:lnTo>
                  <a:pt x="0" y="576603"/>
                </a:lnTo>
                <a:lnTo>
                  <a:pt x="3916" y="573044"/>
                </a:lnTo>
                <a:cubicBezTo>
                  <a:pt x="278945" y="346070"/>
                  <a:pt x="592755" y="164410"/>
                  <a:pt x="933918" y="394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a:extLst>
              <a:ext uri="{FF2B5EF4-FFF2-40B4-BE49-F238E27FC236}">
                <a16:creationId xmlns:a16="http://schemas.microsoft.com/office/drawing/2014/main" id="{544D8579-E903-4F4F-8C7D-AC3E47C962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941" y="1301551"/>
            <a:ext cx="3440610" cy="3440610"/>
          </a:xfrm>
          <a:prstGeom prst="rect">
            <a:avLst/>
          </a:prstGeom>
        </p:spPr>
      </p:pic>
    </p:spTree>
    <p:extLst>
      <p:ext uri="{BB962C8B-B14F-4D97-AF65-F5344CB8AC3E}">
        <p14:creationId xmlns:p14="http://schemas.microsoft.com/office/powerpoint/2010/main" val="1571279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849055C8-174E-4D80-9B2E-62319B519627}"/>
              </a:ext>
            </a:extLst>
          </p:cNvPr>
          <p:cNvSpPr>
            <a:spLocks noGrp="1"/>
          </p:cNvSpPr>
          <p:nvPr>
            <p:ph type="title"/>
          </p:nvPr>
        </p:nvSpPr>
        <p:spPr>
          <a:xfrm>
            <a:off x="2311147" y="365760"/>
            <a:ext cx="7569706" cy="1288238"/>
          </a:xfrm>
        </p:spPr>
        <p:txBody>
          <a:bodyPr anchor="ctr">
            <a:normAutofit/>
          </a:bodyPr>
          <a:lstStyle/>
          <a:p>
            <a:pPr algn="ctr"/>
            <a:r>
              <a:rPr kumimoji="1" lang="en-US" altLang="ja-JP" dirty="0"/>
              <a:t>Level</a:t>
            </a:r>
            <a:r>
              <a:rPr kumimoji="1" lang="ja-JP" altLang="en-US" dirty="0"/>
              <a:t>が完了したら</a:t>
            </a:r>
            <a:endParaRPr kumimoji="1" lang="ja-JP" altLang="en-US"/>
          </a:p>
        </p:txBody>
      </p:sp>
      <p:sp>
        <p:nvSpPr>
          <p:cNvPr id="3" name="コンテンツ プレースホルダー 2">
            <a:extLst>
              <a:ext uri="{FF2B5EF4-FFF2-40B4-BE49-F238E27FC236}">
                <a16:creationId xmlns:a16="http://schemas.microsoft.com/office/drawing/2014/main" id="{421D122E-F75C-4ADB-909C-F44D3B8ED71F}"/>
              </a:ext>
            </a:extLst>
          </p:cNvPr>
          <p:cNvSpPr>
            <a:spLocks noGrp="1"/>
          </p:cNvSpPr>
          <p:nvPr>
            <p:ph idx="1"/>
          </p:nvPr>
        </p:nvSpPr>
        <p:spPr>
          <a:xfrm>
            <a:off x="2165569" y="1956816"/>
            <a:ext cx="7860863" cy="4024884"/>
          </a:xfrm>
        </p:spPr>
        <p:txBody>
          <a:bodyPr anchor="t">
            <a:normAutofit/>
          </a:bodyPr>
          <a:lstStyle/>
          <a:p>
            <a:r>
              <a:rPr lang="en-US" altLang="ja-JP" sz="2400"/>
              <a:t>Level X Completion </a:t>
            </a:r>
            <a:r>
              <a:rPr lang="ja-JP" altLang="en-US" sz="2400"/>
              <a:t>を </a:t>
            </a:r>
            <a:r>
              <a:rPr lang="en-US" altLang="ja-JP" sz="2400"/>
              <a:t>"Activate"</a:t>
            </a:r>
            <a:r>
              <a:rPr lang="ja-JP" altLang="en-US" sz="2400"/>
              <a:t>する</a:t>
            </a:r>
          </a:p>
          <a:p>
            <a:r>
              <a:rPr lang="en-US" altLang="ja-JP" sz="2400"/>
              <a:t>Level X Completion </a:t>
            </a:r>
            <a:r>
              <a:rPr lang="ja-JP" altLang="en-US" sz="2400"/>
              <a:t>を </a:t>
            </a:r>
            <a:r>
              <a:rPr lang="en-US" altLang="ja-JP" sz="2400"/>
              <a:t>"Mark Complete"</a:t>
            </a:r>
            <a:r>
              <a:rPr lang="ja-JP" altLang="en-US" sz="2400"/>
              <a:t>する</a:t>
            </a:r>
          </a:p>
          <a:p>
            <a:r>
              <a:rPr lang="en-US" altLang="ja-JP" sz="2400"/>
              <a:t>BaseCamp Manager (President, VPE, Secretary)</a:t>
            </a:r>
            <a:r>
              <a:rPr lang="ja-JP" altLang="en-US" sz="2400"/>
              <a:t>に通知が届きます</a:t>
            </a:r>
          </a:p>
          <a:p>
            <a:r>
              <a:rPr lang="en-US" altLang="ja-JP" sz="2400"/>
              <a:t>BaseCamp Manager</a:t>
            </a:r>
            <a:r>
              <a:rPr lang="ja-JP" altLang="en-US" sz="2400"/>
              <a:t>が承認すると</a:t>
            </a:r>
            <a:r>
              <a:rPr lang="en-US" altLang="ja-JP" sz="2400"/>
              <a:t>Level</a:t>
            </a:r>
            <a:r>
              <a:rPr lang="ja-JP" altLang="en-US" sz="2400"/>
              <a:t>の完了が認定されます</a:t>
            </a:r>
          </a:p>
          <a:p>
            <a:endParaRPr kumimoji="1" lang="ja-JP" altLang="en-US" sz="2400"/>
          </a:p>
        </p:txBody>
      </p:sp>
    </p:spTree>
    <p:extLst>
      <p:ext uri="{BB962C8B-B14F-4D97-AF65-F5344CB8AC3E}">
        <p14:creationId xmlns:p14="http://schemas.microsoft.com/office/powerpoint/2010/main" val="1311426497"/>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3189CE18-098C-44B5-B759-D64BCAE74174}"/>
              </a:ext>
            </a:extLst>
          </p:cNvPr>
          <p:cNvPicPr>
            <a:picLocks noChangeAspect="1"/>
          </p:cNvPicPr>
          <p:nvPr/>
        </p:nvPicPr>
        <p:blipFill>
          <a:blip r:embed="rId3"/>
          <a:stretch>
            <a:fillRect/>
          </a:stretch>
        </p:blipFill>
        <p:spPr>
          <a:xfrm>
            <a:off x="2490386" y="974353"/>
            <a:ext cx="6958013" cy="1807369"/>
          </a:xfrm>
          <a:prstGeom prst="rect">
            <a:avLst/>
          </a:prstGeom>
        </p:spPr>
      </p:pic>
      <p:pic>
        <p:nvPicPr>
          <p:cNvPr id="3" name="図 2">
            <a:extLst>
              <a:ext uri="{FF2B5EF4-FFF2-40B4-BE49-F238E27FC236}">
                <a16:creationId xmlns:a16="http://schemas.microsoft.com/office/drawing/2014/main" id="{38B92B9D-2C83-4CDC-8EBD-74B534E5473B}"/>
              </a:ext>
            </a:extLst>
          </p:cNvPr>
          <p:cNvPicPr>
            <a:picLocks noChangeAspect="1"/>
          </p:cNvPicPr>
          <p:nvPr/>
        </p:nvPicPr>
        <p:blipFill>
          <a:blip r:embed="rId4"/>
          <a:stretch>
            <a:fillRect/>
          </a:stretch>
        </p:blipFill>
        <p:spPr>
          <a:xfrm>
            <a:off x="2596664" y="2781721"/>
            <a:ext cx="6851735" cy="2819342"/>
          </a:xfrm>
          <a:prstGeom prst="rect">
            <a:avLst/>
          </a:prstGeom>
        </p:spPr>
      </p:pic>
      <p:sp>
        <p:nvSpPr>
          <p:cNvPr id="4" name="テキスト ボックス 3">
            <a:extLst>
              <a:ext uri="{FF2B5EF4-FFF2-40B4-BE49-F238E27FC236}">
                <a16:creationId xmlns:a16="http://schemas.microsoft.com/office/drawing/2014/main" id="{BF49B0D2-12D7-4EB9-84B2-8102C9BA7B6D}"/>
              </a:ext>
            </a:extLst>
          </p:cNvPr>
          <p:cNvSpPr txBox="1"/>
          <p:nvPr/>
        </p:nvSpPr>
        <p:spPr>
          <a:xfrm>
            <a:off x="2490386" y="5608335"/>
            <a:ext cx="7196201" cy="415498"/>
          </a:xfrm>
          <a:prstGeom prst="rect">
            <a:avLst/>
          </a:prstGeom>
          <a:noFill/>
        </p:spPr>
        <p:txBody>
          <a:bodyPr wrap="none" rtlCol="0">
            <a:spAutoFit/>
          </a:bodyPr>
          <a:lstStyle/>
          <a:p>
            <a:r>
              <a:rPr lang="en-US" altLang="ja-JP" sz="2100" dirty="0">
                <a:hlinkClick r:id="rId5"/>
              </a:rPr>
              <a:t>https://www.facebook.com/groups/1740883752614082/</a:t>
            </a:r>
            <a:endParaRPr lang="ja-JP" altLang="en-US" sz="2100" dirty="0"/>
          </a:p>
        </p:txBody>
      </p:sp>
      <p:sp>
        <p:nvSpPr>
          <p:cNvPr id="6" name="字幕 5">
            <a:extLst>
              <a:ext uri="{FF2B5EF4-FFF2-40B4-BE49-F238E27FC236}">
                <a16:creationId xmlns:a16="http://schemas.microsoft.com/office/drawing/2014/main" id="{5BE28507-5B12-4584-810D-70420966DB82}"/>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724885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C3DED438-EBFE-4C1A-8509-5AB617AF9EBC}"/>
              </a:ext>
            </a:extLst>
          </p:cNvPr>
          <p:cNvSpPr>
            <a:spLocks noGrp="1"/>
          </p:cNvSpPr>
          <p:nvPr>
            <p:ph type="title"/>
          </p:nvPr>
        </p:nvSpPr>
        <p:spPr>
          <a:xfrm>
            <a:off x="2311147" y="365760"/>
            <a:ext cx="7569706" cy="1288238"/>
          </a:xfrm>
        </p:spPr>
        <p:txBody>
          <a:bodyPr anchor="ctr">
            <a:normAutofit/>
          </a:bodyPr>
          <a:lstStyle/>
          <a:p>
            <a:pPr algn="ctr"/>
            <a:r>
              <a:rPr lang="en-US" altLang="ja-JP" dirty="0"/>
              <a:t>Before Pathways</a:t>
            </a:r>
            <a:endParaRPr kumimoji="1" lang="ja-JP" altLang="en-US"/>
          </a:p>
        </p:txBody>
      </p:sp>
      <p:sp>
        <p:nvSpPr>
          <p:cNvPr id="3" name="コンテンツ プレースホルダー 2">
            <a:extLst>
              <a:ext uri="{FF2B5EF4-FFF2-40B4-BE49-F238E27FC236}">
                <a16:creationId xmlns:a16="http://schemas.microsoft.com/office/drawing/2014/main" id="{39E1ABDD-DECA-469B-B3B9-44E385B3CCA4}"/>
              </a:ext>
            </a:extLst>
          </p:cNvPr>
          <p:cNvSpPr>
            <a:spLocks noGrp="1"/>
          </p:cNvSpPr>
          <p:nvPr>
            <p:ph idx="1"/>
          </p:nvPr>
        </p:nvSpPr>
        <p:spPr>
          <a:xfrm>
            <a:off x="2165569" y="1956816"/>
            <a:ext cx="7860863" cy="4024884"/>
          </a:xfrm>
        </p:spPr>
        <p:txBody>
          <a:bodyPr anchor="t">
            <a:normAutofit/>
          </a:bodyPr>
          <a:lstStyle/>
          <a:p>
            <a:r>
              <a:rPr lang="en-US" altLang="ja-JP" sz="2200"/>
              <a:t>Competent Communication (CC)</a:t>
            </a:r>
          </a:p>
          <a:p>
            <a:pPr lvl="1"/>
            <a:r>
              <a:rPr lang="ja-JP" altLang="en-US" sz="2200"/>
              <a:t>スピーチの基礎</a:t>
            </a:r>
          </a:p>
          <a:p>
            <a:r>
              <a:rPr lang="en-US" altLang="ja-JP" sz="2200"/>
              <a:t>Competent Leadership (CL)</a:t>
            </a:r>
          </a:p>
          <a:p>
            <a:pPr lvl="1"/>
            <a:r>
              <a:rPr lang="ja-JP" altLang="en-US" sz="2200"/>
              <a:t>リーダーシップの基礎</a:t>
            </a:r>
          </a:p>
          <a:p>
            <a:r>
              <a:rPr lang="en-US" altLang="ja-JP" sz="2200"/>
              <a:t>Advanced Communication Series (15</a:t>
            </a:r>
            <a:r>
              <a:rPr lang="ja-JP" altLang="en-US" sz="2200"/>
              <a:t>種類</a:t>
            </a:r>
            <a:r>
              <a:rPr lang="en-US" altLang="ja-JP" sz="2200"/>
              <a:t>)</a:t>
            </a:r>
          </a:p>
          <a:p>
            <a:pPr lvl="1"/>
            <a:r>
              <a:rPr lang="ja-JP" altLang="en-US" sz="2200"/>
              <a:t>場面や目的に応じたスピーチ</a:t>
            </a:r>
          </a:p>
          <a:p>
            <a:pPr lvl="2"/>
            <a:r>
              <a:rPr lang="en-US" altLang="ja-JP" sz="2200"/>
              <a:t>The Entertaining Speaker</a:t>
            </a:r>
          </a:p>
          <a:p>
            <a:pPr lvl="2"/>
            <a:r>
              <a:rPr lang="en-US" altLang="ja-JP" sz="2200"/>
              <a:t>Speaking to Inform</a:t>
            </a:r>
          </a:p>
          <a:p>
            <a:pPr lvl="2"/>
            <a:r>
              <a:rPr lang="en-US" altLang="ja-JP" sz="2200"/>
              <a:t>Public Relations </a:t>
            </a:r>
            <a:r>
              <a:rPr lang="ja-JP" altLang="en-US" sz="2200"/>
              <a:t>など</a:t>
            </a:r>
          </a:p>
          <a:p>
            <a:r>
              <a:rPr lang="ja-JP" altLang="en-US" sz="2200" b="1"/>
              <a:t>スキル</a:t>
            </a:r>
            <a:r>
              <a:rPr lang="ja-JP" altLang="en-US" sz="2200"/>
              <a:t>に基づいたカリキュラム</a:t>
            </a:r>
          </a:p>
          <a:p>
            <a:endParaRPr kumimoji="1" lang="ja-JP" altLang="en-US" sz="2200"/>
          </a:p>
        </p:txBody>
      </p:sp>
    </p:spTree>
    <p:extLst>
      <p:ext uri="{BB962C8B-B14F-4D97-AF65-F5344CB8AC3E}">
        <p14:creationId xmlns:p14="http://schemas.microsoft.com/office/powerpoint/2010/main" val="152673359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F0F8BF57-EB4E-41CA-81D0-1EC12AC8251D}"/>
              </a:ext>
            </a:extLst>
          </p:cNvPr>
          <p:cNvSpPr>
            <a:spLocks noGrp="1"/>
          </p:cNvSpPr>
          <p:nvPr>
            <p:ph type="title"/>
          </p:nvPr>
        </p:nvSpPr>
        <p:spPr>
          <a:xfrm>
            <a:off x="2311147" y="365760"/>
            <a:ext cx="7569706" cy="1288238"/>
          </a:xfrm>
        </p:spPr>
        <p:txBody>
          <a:bodyPr anchor="ctr">
            <a:normAutofit/>
          </a:bodyPr>
          <a:lstStyle/>
          <a:p>
            <a:pPr algn="ctr"/>
            <a:r>
              <a:rPr kumimoji="1" lang="en-US" altLang="ja-JP" dirty="0"/>
              <a:t>After Pathways</a:t>
            </a:r>
            <a:endParaRPr kumimoji="1" lang="ja-JP" altLang="en-US"/>
          </a:p>
        </p:txBody>
      </p:sp>
      <p:sp>
        <p:nvSpPr>
          <p:cNvPr id="3" name="コンテンツ プレースホルダー 2">
            <a:extLst>
              <a:ext uri="{FF2B5EF4-FFF2-40B4-BE49-F238E27FC236}">
                <a16:creationId xmlns:a16="http://schemas.microsoft.com/office/drawing/2014/main" id="{72A2C700-DDB8-4C2A-86D6-864151BFB0D5}"/>
              </a:ext>
            </a:extLst>
          </p:cNvPr>
          <p:cNvSpPr>
            <a:spLocks noGrp="1"/>
          </p:cNvSpPr>
          <p:nvPr>
            <p:ph idx="1"/>
          </p:nvPr>
        </p:nvSpPr>
        <p:spPr>
          <a:xfrm>
            <a:off x="2165569" y="1956816"/>
            <a:ext cx="7860863" cy="4024884"/>
          </a:xfrm>
        </p:spPr>
        <p:txBody>
          <a:bodyPr anchor="t">
            <a:normAutofit/>
          </a:bodyPr>
          <a:lstStyle/>
          <a:p>
            <a:r>
              <a:rPr lang="en-US" altLang="ja-JP" sz="1700" dirty="0"/>
              <a:t>11</a:t>
            </a:r>
            <a:r>
              <a:rPr lang="ja-JP" altLang="en-US" sz="1700" dirty="0"/>
              <a:t>のパス</a:t>
            </a:r>
          </a:p>
          <a:p>
            <a:pPr lvl="1"/>
            <a:r>
              <a:rPr lang="en-US" altLang="ja-JP" sz="1700" dirty="0">
                <a:hlinkClick r:id="rId2">
                  <a:extLst>
                    <a:ext uri="{A12FA001-AC4F-418D-AE19-62706E023703}">
                      <ahyp:hlinkClr xmlns:ahyp="http://schemas.microsoft.com/office/drawing/2018/hyperlinkcolor" val="tx"/>
                    </a:ext>
                  </a:extLst>
                </a:hlinkClick>
              </a:rPr>
              <a:t>Pathways learning experience</a:t>
            </a:r>
            <a:endParaRPr lang="ja-JP" altLang="en-US" sz="1700" dirty="0"/>
          </a:p>
          <a:p>
            <a:pPr lvl="2"/>
            <a:r>
              <a:rPr lang="en-US" altLang="ja-JP" sz="1300" dirty="0"/>
              <a:t>Dynamic Leadership</a:t>
            </a:r>
          </a:p>
          <a:p>
            <a:pPr lvl="2"/>
            <a:r>
              <a:rPr lang="en-US" altLang="ja-JP" sz="1300" dirty="0"/>
              <a:t>Effective Coaching</a:t>
            </a:r>
          </a:p>
          <a:p>
            <a:pPr lvl="2"/>
            <a:r>
              <a:rPr lang="en-US" altLang="ja-JP" sz="1300" dirty="0"/>
              <a:t>Engaging Humor </a:t>
            </a:r>
            <a:r>
              <a:rPr lang="ja-JP" altLang="en-US" sz="1300" dirty="0"/>
              <a:t>など</a:t>
            </a:r>
          </a:p>
          <a:p>
            <a:r>
              <a:rPr lang="en-US" altLang="ja-JP" sz="1700" dirty="0"/>
              <a:t>63</a:t>
            </a:r>
            <a:r>
              <a:rPr lang="ja-JP" altLang="en-US" sz="1700" dirty="0"/>
              <a:t>のプロジェクト</a:t>
            </a:r>
          </a:p>
          <a:p>
            <a:pPr lvl="1"/>
            <a:r>
              <a:rPr lang="ja-JP" altLang="en-US" sz="1700" dirty="0">
                <a:hlinkClick r:id="rId3">
                  <a:extLst>
                    <a:ext uri="{A12FA001-AC4F-418D-AE19-62706E023703}">
                      <ahyp:hlinkClr xmlns:ahyp="http://schemas.microsoft.com/office/drawing/2018/hyperlinkcolor" val="tx"/>
                    </a:ext>
                  </a:extLst>
                </a:hlinkClick>
              </a:rPr>
              <a:t>全プロジェクトの説明</a:t>
            </a:r>
            <a:endParaRPr lang="ja-JP" altLang="en-US" sz="1700" dirty="0"/>
          </a:p>
          <a:p>
            <a:r>
              <a:rPr lang="ja-JP" altLang="en-US" sz="1700" dirty="0"/>
              <a:t>パスごとに目的を達成するために必要なプロジェクトが割り当てられている</a:t>
            </a:r>
          </a:p>
          <a:p>
            <a:r>
              <a:rPr lang="ja-JP" altLang="en-US" sz="1700" dirty="0"/>
              <a:t>スピーチプロジェクトとリーダーシッププロジェクトが一体となって組み込まれている</a:t>
            </a:r>
          </a:p>
          <a:p>
            <a:r>
              <a:rPr lang="ja-JP" altLang="en-US" sz="1700" b="1" dirty="0"/>
              <a:t>目的</a:t>
            </a:r>
            <a:r>
              <a:rPr lang="ja-JP" altLang="en-US" sz="1700" dirty="0"/>
              <a:t>に基づいたカリキュラム</a:t>
            </a:r>
          </a:p>
          <a:p>
            <a:endParaRPr kumimoji="1" lang="ja-JP" altLang="en-US" sz="1700" dirty="0"/>
          </a:p>
        </p:txBody>
      </p:sp>
    </p:spTree>
    <p:extLst>
      <p:ext uri="{BB962C8B-B14F-4D97-AF65-F5344CB8AC3E}">
        <p14:creationId xmlns:p14="http://schemas.microsoft.com/office/powerpoint/2010/main" val="216506689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10">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12">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テキスト ボックス 5">
            <a:extLst>
              <a:ext uri="{FF2B5EF4-FFF2-40B4-BE49-F238E27FC236}">
                <a16:creationId xmlns:a16="http://schemas.microsoft.com/office/drawing/2014/main" id="{E4C5798C-BBC5-47D7-8F52-7FF171167664}"/>
              </a:ext>
            </a:extLst>
          </p:cNvPr>
          <p:cNvSpPr txBox="1"/>
          <p:nvPr/>
        </p:nvSpPr>
        <p:spPr>
          <a:xfrm>
            <a:off x="2555631" y="1441938"/>
            <a:ext cx="7080738"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ja-JP" altLang="en-US" sz="5400" dirty="0">
                <a:solidFill>
                  <a:schemeClr val="bg1">
                    <a:lumMod val="95000"/>
                    <a:lumOff val="5000"/>
                  </a:schemeClr>
                </a:solidFill>
                <a:latin typeface="+mj-lt"/>
                <a:ea typeface="+mj-ea"/>
                <a:cs typeface="+mj-cs"/>
              </a:rPr>
              <a:t>どんな</a:t>
            </a:r>
            <a:r>
              <a:rPr lang="en-US" altLang="ja-JP" sz="5400" dirty="0">
                <a:solidFill>
                  <a:schemeClr val="bg1">
                    <a:lumMod val="95000"/>
                    <a:lumOff val="5000"/>
                  </a:schemeClr>
                </a:solidFill>
                <a:latin typeface="+mj-lt"/>
                <a:ea typeface="+mj-ea"/>
                <a:cs typeface="+mj-cs"/>
              </a:rPr>
              <a:t>Path</a:t>
            </a:r>
            <a:r>
              <a:rPr lang="ja-JP" altLang="en-US" sz="5400" dirty="0">
                <a:solidFill>
                  <a:schemeClr val="bg1">
                    <a:lumMod val="95000"/>
                    <a:lumOff val="5000"/>
                  </a:schemeClr>
                </a:solidFill>
                <a:latin typeface="+mj-lt"/>
                <a:ea typeface="+mj-ea"/>
                <a:cs typeface="+mj-cs"/>
              </a:rPr>
              <a:t>があるの？</a:t>
            </a:r>
            <a:endParaRPr kumimoji="1" lang="ja-JP" altLang="en-US" sz="5400" dirty="0">
              <a:solidFill>
                <a:schemeClr val="bg1">
                  <a:lumMod val="95000"/>
                  <a:lumOff val="5000"/>
                </a:schemeClr>
              </a:solidFill>
              <a:latin typeface="+mj-lt"/>
              <a:ea typeface="+mj-ea"/>
              <a:cs typeface="+mj-cs"/>
            </a:endParaRPr>
          </a:p>
        </p:txBody>
      </p:sp>
    </p:spTree>
    <p:extLst>
      <p:ext uri="{BB962C8B-B14F-4D97-AF65-F5344CB8AC3E}">
        <p14:creationId xmlns:p14="http://schemas.microsoft.com/office/powerpoint/2010/main" val="36560817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Freeform: Shape 8">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0">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タイトル 3">
            <a:extLst>
              <a:ext uri="{FF2B5EF4-FFF2-40B4-BE49-F238E27FC236}">
                <a16:creationId xmlns:a16="http://schemas.microsoft.com/office/drawing/2014/main" id="{F2D11F6D-9D81-4265-999E-706C229F8EC7}"/>
              </a:ext>
            </a:extLst>
          </p:cNvPr>
          <p:cNvSpPr>
            <a:spLocks noGrp="1"/>
          </p:cNvSpPr>
          <p:nvPr>
            <p:ph type="title"/>
          </p:nvPr>
        </p:nvSpPr>
        <p:spPr>
          <a:xfrm>
            <a:off x="2311147" y="365760"/>
            <a:ext cx="7569706" cy="1288238"/>
          </a:xfrm>
        </p:spPr>
        <p:txBody>
          <a:bodyPr anchor="ctr">
            <a:normAutofit/>
          </a:bodyPr>
          <a:lstStyle/>
          <a:p>
            <a:pPr algn="ctr"/>
            <a:r>
              <a:rPr lang="en-US" altLang="ja-JP" dirty="0"/>
              <a:t>Path</a:t>
            </a:r>
            <a:r>
              <a:rPr lang="ja-JP" altLang="en-US" dirty="0"/>
              <a:t>一覧</a:t>
            </a:r>
            <a:endParaRPr kumimoji="1" lang="ja-JP" altLang="en-US" dirty="0"/>
          </a:p>
        </p:txBody>
      </p:sp>
      <p:sp>
        <p:nvSpPr>
          <p:cNvPr id="18" name="コンテンツ プレースホルダー 2">
            <a:extLst>
              <a:ext uri="{FF2B5EF4-FFF2-40B4-BE49-F238E27FC236}">
                <a16:creationId xmlns:a16="http://schemas.microsoft.com/office/drawing/2014/main" id="{97EF6333-79E6-4E1B-9A29-373FF4DE26A9}"/>
              </a:ext>
            </a:extLst>
          </p:cNvPr>
          <p:cNvSpPr>
            <a:spLocks noGrp="1"/>
          </p:cNvSpPr>
          <p:nvPr>
            <p:ph idx="1"/>
          </p:nvPr>
        </p:nvSpPr>
        <p:spPr>
          <a:xfrm>
            <a:off x="2165569" y="1956816"/>
            <a:ext cx="7860863" cy="4024884"/>
          </a:xfrm>
        </p:spPr>
        <p:txBody>
          <a:bodyPr anchor="t">
            <a:normAutofit/>
          </a:bodyPr>
          <a:lstStyle/>
          <a:p>
            <a:r>
              <a:rPr lang="en-US" altLang="ja-JP" sz="1100" dirty="0">
                <a:hlinkClick r:id="rId2">
                  <a:extLst>
                    <a:ext uri="{A12FA001-AC4F-418D-AE19-62706E023703}">
                      <ahyp:hlinkClr xmlns:ahyp="http://schemas.microsoft.com/office/drawing/2018/hyperlinkcolor" val="tx"/>
                    </a:ext>
                  </a:extLst>
                </a:hlinkClick>
              </a:rPr>
              <a:t>Dynamic Leadership</a:t>
            </a:r>
            <a:endParaRPr lang="en-US" altLang="ja-JP" sz="1100" dirty="0"/>
          </a:p>
          <a:p>
            <a:pPr lvl="1"/>
            <a:r>
              <a:rPr lang="en-US" altLang="ja-JP" sz="1100" dirty="0"/>
              <a:t>This path helps you build your skills as a strategic leader. The projects on this path focus on understanding leadership and communication styles, the effect of conflict on a group and the skills needed to defuse and direct conflict. These projects also emphasize the development of strategies to facilitate change in an organization or group, interpersonal communication and public speaking. This path culminates in a project focused on applying your leadership skills.</a:t>
            </a:r>
          </a:p>
          <a:p>
            <a:r>
              <a:rPr lang="en-US" altLang="ja-JP" sz="1100" dirty="0">
                <a:hlinkClick r:id="rId3">
                  <a:extLst>
                    <a:ext uri="{A12FA001-AC4F-418D-AE19-62706E023703}">
                      <ahyp:hlinkClr xmlns:ahyp="http://schemas.microsoft.com/office/drawing/2018/hyperlinkcolor" val="tx"/>
                    </a:ext>
                  </a:extLst>
                </a:hlinkClick>
              </a:rPr>
              <a:t>Effective Coaching</a:t>
            </a:r>
            <a:endParaRPr lang="en-US" altLang="ja-JP" sz="1100" dirty="0"/>
          </a:p>
          <a:p>
            <a:pPr lvl="1"/>
            <a:r>
              <a:rPr lang="en-US" altLang="ja-JP" sz="1100" dirty="0"/>
              <a:t>This path helps you build your skills as a positive communicator and leader. The projects on this path focus on understanding and building consensus, contributing to the development of others by coaching and establishing strong public speaking skills. Each project emphasizes the importance of effective interpersonal communication. This path culminates in a “High Performance Leadership” project of your design.</a:t>
            </a:r>
          </a:p>
          <a:p>
            <a:r>
              <a:rPr lang="en-US" altLang="ja-JP" sz="1100" dirty="0">
                <a:hlinkClick r:id="rId4">
                  <a:extLst>
                    <a:ext uri="{A12FA001-AC4F-418D-AE19-62706E023703}">
                      <ahyp:hlinkClr xmlns:ahyp="http://schemas.microsoft.com/office/drawing/2018/hyperlinkcolor" val="tx"/>
                    </a:ext>
                  </a:extLst>
                </a:hlinkClick>
              </a:rPr>
              <a:t>Engaging Humor</a:t>
            </a:r>
            <a:endParaRPr lang="en-US" altLang="ja-JP" sz="1100" dirty="0"/>
          </a:p>
          <a:p>
            <a:pPr lvl="1"/>
            <a:r>
              <a:rPr lang="en-US" altLang="ja-JP" sz="1100" dirty="0"/>
              <a:t>This path is designed to help you build your skills as a humorous and engaging public speaker. The projects on this path focus on understanding your sense of humor and how that sense of humor translates to engaging audience members. The projects contribute to developing an understanding of how to effectively use humor in a speech, including challenging situations and impromptu speeches. This path culminates in an extended humorous speech that will allow you to apply what you learned.</a:t>
            </a:r>
          </a:p>
          <a:p>
            <a:endParaRPr kumimoji="1" lang="ja-JP" altLang="en-US" sz="1100" dirty="0"/>
          </a:p>
        </p:txBody>
      </p:sp>
    </p:spTree>
    <p:extLst>
      <p:ext uri="{BB962C8B-B14F-4D97-AF65-F5344CB8AC3E}">
        <p14:creationId xmlns:p14="http://schemas.microsoft.com/office/powerpoint/2010/main" val="315381557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タイトル 3">
            <a:extLst>
              <a:ext uri="{FF2B5EF4-FFF2-40B4-BE49-F238E27FC236}">
                <a16:creationId xmlns:a16="http://schemas.microsoft.com/office/drawing/2014/main" id="{63AF5671-7740-40E7-A132-67C83D4DAEDE}"/>
              </a:ext>
            </a:extLst>
          </p:cNvPr>
          <p:cNvSpPr>
            <a:spLocks noGrp="1"/>
          </p:cNvSpPr>
          <p:nvPr>
            <p:ph type="title"/>
          </p:nvPr>
        </p:nvSpPr>
        <p:spPr>
          <a:xfrm>
            <a:off x="2311147" y="365760"/>
            <a:ext cx="7569706" cy="1288238"/>
          </a:xfrm>
        </p:spPr>
        <p:txBody>
          <a:bodyPr anchor="ctr">
            <a:normAutofit/>
          </a:bodyPr>
          <a:lstStyle/>
          <a:p>
            <a:pPr algn="ctr"/>
            <a:r>
              <a:rPr lang="en-US" altLang="ja-JP" dirty="0"/>
              <a:t>Path</a:t>
            </a:r>
            <a:r>
              <a:rPr lang="ja-JP" altLang="en-US" dirty="0"/>
              <a:t>一覧</a:t>
            </a:r>
            <a:endParaRPr kumimoji="1" lang="ja-JP" altLang="en-US"/>
          </a:p>
        </p:txBody>
      </p:sp>
      <p:sp>
        <p:nvSpPr>
          <p:cNvPr id="3" name="コンテンツ プレースホルダー 2">
            <a:extLst>
              <a:ext uri="{FF2B5EF4-FFF2-40B4-BE49-F238E27FC236}">
                <a16:creationId xmlns:a16="http://schemas.microsoft.com/office/drawing/2014/main" id="{7A5F6477-BA6B-4403-9062-BA8AE2308667}"/>
              </a:ext>
            </a:extLst>
          </p:cNvPr>
          <p:cNvSpPr>
            <a:spLocks noGrp="1"/>
          </p:cNvSpPr>
          <p:nvPr>
            <p:ph idx="1"/>
          </p:nvPr>
        </p:nvSpPr>
        <p:spPr>
          <a:xfrm>
            <a:off x="2165569" y="1956816"/>
            <a:ext cx="7860863" cy="4024884"/>
          </a:xfrm>
        </p:spPr>
        <p:txBody>
          <a:bodyPr anchor="t">
            <a:normAutofit/>
          </a:bodyPr>
          <a:lstStyle/>
          <a:p>
            <a:r>
              <a:rPr lang="en-US" altLang="ja-JP" sz="1300" dirty="0">
                <a:hlinkClick r:id="rId2">
                  <a:extLst>
                    <a:ext uri="{A12FA001-AC4F-418D-AE19-62706E023703}">
                      <ahyp:hlinkClr xmlns:ahyp="http://schemas.microsoft.com/office/drawing/2018/hyperlinkcolor" val="tx"/>
                    </a:ext>
                  </a:extLst>
                </a:hlinkClick>
              </a:rPr>
              <a:t>Innovative Planning</a:t>
            </a:r>
            <a:endParaRPr lang="en-US" altLang="ja-JP" sz="1300" dirty="0"/>
          </a:p>
          <a:p>
            <a:pPr lvl="1"/>
            <a:r>
              <a:rPr lang="en-US" altLang="ja-JP" sz="1300" dirty="0"/>
              <a:t>This path helps you build your skills as a public speaker and leader. The projects on this path focus on developing a strong connection with audience members when you present, speech writing and speech delivery. The projects contribute to building an understanding of the steps to manage a project, as well as creating innovative solutions. This path culminates in a “High Performance Leadership” project of your design.</a:t>
            </a:r>
          </a:p>
          <a:p>
            <a:r>
              <a:rPr lang="en-US" altLang="ja-JP" sz="1300" dirty="0">
                <a:hlinkClick r:id="rId3">
                  <a:extLst>
                    <a:ext uri="{A12FA001-AC4F-418D-AE19-62706E023703}">
                      <ahyp:hlinkClr xmlns:ahyp="http://schemas.microsoft.com/office/drawing/2018/hyperlinkcolor" val="tx"/>
                    </a:ext>
                  </a:extLst>
                </a:hlinkClick>
              </a:rPr>
              <a:t>Leadership Development</a:t>
            </a:r>
            <a:endParaRPr lang="en-US" altLang="ja-JP" sz="1300" dirty="0"/>
          </a:p>
          <a:p>
            <a:pPr lvl="1"/>
            <a:r>
              <a:rPr lang="en-US" altLang="ja-JP" sz="1300" dirty="0"/>
              <a:t>This path helps you build your skills as an effective communicator and leader. The projects on this path focus on learning how to manage time, as well as how to develop and implement a plan. Public speaking and leading a team are emphasized in all projects. This path culminates in the planning and execution of an event that will allow you to apply everything you learned.</a:t>
            </a:r>
          </a:p>
          <a:p>
            <a:r>
              <a:rPr lang="en-US" altLang="ja-JP" sz="1300" dirty="0">
                <a:hlinkClick r:id="rId4">
                  <a:extLst>
                    <a:ext uri="{A12FA001-AC4F-418D-AE19-62706E023703}">
                      <ahyp:hlinkClr xmlns:ahyp="http://schemas.microsoft.com/office/drawing/2018/hyperlinkcolor" val="tx"/>
                    </a:ext>
                  </a:extLst>
                </a:hlinkClick>
              </a:rPr>
              <a:t>Motivational Strategies</a:t>
            </a:r>
            <a:endParaRPr lang="en-US" altLang="ja-JP" sz="1300" dirty="0"/>
          </a:p>
          <a:p>
            <a:pPr lvl="1"/>
            <a:r>
              <a:rPr lang="en-US" altLang="ja-JP" sz="1300" dirty="0"/>
              <a:t>This path helps you build your skills as a powerful and effective communicator. The projects focus on learning strategies for building connections with the people around you, understanding motivation and successfully leading small groups to accomplish tasks. This path culminates in a comprehensive team-building project that brings all of your skills together—including public speaking.</a:t>
            </a:r>
          </a:p>
          <a:p>
            <a:pPr marL="0" indent="0">
              <a:buNone/>
            </a:pPr>
            <a:endParaRPr kumimoji="1" lang="ja-JP" altLang="en-US" sz="1300" dirty="0"/>
          </a:p>
        </p:txBody>
      </p:sp>
    </p:spTree>
    <p:extLst>
      <p:ext uri="{BB962C8B-B14F-4D97-AF65-F5344CB8AC3E}">
        <p14:creationId xmlns:p14="http://schemas.microsoft.com/office/powerpoint/2010/main" val="272366551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タイトル 3">
            <a:extLst>
              <a:ext uri="{FF2B5EF4-FFF2-40B4-BE49-F238E27FC236}">
                <a16:creationId xmlns:a16="http://schemas.microsoft.com/office/drawing/2014/main" id="{2EF82939-2834-4211-80C3-BB7551A34E94}"/>
              </a:ext>
            </a:extLst>
          </p:cNvPr>
          <p:cNvSpPr>
            <a:spLocks noGrp="1"/>
          </p:cNvSpPr>
          <p:nvPr>
            <p:ph type="title"/>
          </p:nvPr>
        </p:nvSpPr>
        <p:spPr>
          <a:xfrm>
            <a:off x="2311147" y="365760"/>
            <a:ext cx="7569706" cy="1288238"/>
          </a:xfrm>
        </p:spPr>
        <p:txBody>
          <a:bodyPr anchor="ctr">
            <a:normAutofit/>
          </a:bodyPr>
          <a:lstStyle/>
          <a:p>
            <a:pPr algn="ctr"/>
            <a:r>
              <a:rPr lang="en-US" altLang="ja-JP" dirty="0"/>
              <a:t>Path</a:t>
            </a:r>
            <a:r>
              <a:rPr lang="ja-JP" altLang="en-US" dirty="0"/>
              <a:t>一覧</a:t>
            </a:r>
            <a:endParaRPr kumimoji="1" lang="ja-JP" altLang="en-US"/>
          </a:p>
        </p:txBody>
      </p:sp>
      <p:sp>
        <p:nvSpPr>
          <p:cNvPr id="3" name="コンテンツ プレースホルダー 2">
            <a:extLst>
              <a:ext uri="{FF2B5EF4-FFF2-40B4-BE49-F238E27FC236}">
                <a16:creationId xmlns:a16="http://schemas.microsoft.com/office/drawing/2014/main" id="{4D83D1E2-0F7E-4A84-8F95-5413D79FACAA}"/>
              </a:ext>
            </a:extLst>
          </p:cNvPr>
          <p:cNvSpPr>
            <a:spLocks noGrp="1"/>
          </p:cNvSpPr>
          <p:nvPr>
            <p:ph idx="1"/>
          </p:nvPr>
        </p:nvSpPr>
        <p:spPr>
          <a:xfrm>
            <a:off x="2165569" y="1956816"/>
            <a:ext cx="7860863" cy="4024884"/>
          </a:xfrm>
        </p:spPr>
        <p:txBody>
          <a:bodyPr anchor="t">
            <a:normAutofit/>
          </a:bodyPr>
          <a:lstStyle/>
          <a:p>
            <a:r>
              <a:rPr lang="en-US" altLang="ja-JP" sz="1100" dirty="0">
                <a:hlinkClick r:id="rId2">
                  <a:extLst>
                    <a:ext uri="{A12FA001-AC4F-418D-AE19-62706E023703}">
                      <ahyp:hlinkClr xmlns:ahyp="http://schemas.microsoft.com/office/drawing/2018/hyperlinkcolor" val="tx"/>
                    </a:ext>
                  </a:extLst>
                </a:hlinkClick>
              </a:rPr>
              <a:t>Persuasive Influence</a:t>
            </a:r>
            <a:endParaRPr lang="en-US" altLang="ja-JP" sz="1100" dirty="0"/>
          </a:p>
          <a:p>
            <a:pPr lvl="1"/>
            <a:r>
              <a:rPr lang="en-US" altLang="ja-JP" sz="1100" dirty="0"/>
              <a:t>This path helps you build your skills as an innovative communicator and leader. The projects on this path focus on how to negotiate a positive outcome together with building strong interpersonal communication and public speaking skills. Each project emphasizes developing leadership skills to use in complex situations, as well as creating innovative solutions to challenges. This path culminates in a “High Performance Leadership” project of your design.</a:t>
            </a:r>
          </a:p>
          <a:p>
            <a:r>
              <a:rPr lang="en-US" altLang="ja-JP" sz="1100" dirty="0">
                <a:hlinkClick r:id="rId3">
                  <a:extLst>
                    <a:ext uri="{A12FA001-AC4F-418D-AE19-62706E023703}">
                      <ahyp:hlinkClr xmlns:ahyp="http://schemas.microsoft.com/office/drawing/2018/hyperlinkcolor" val="tx"/>
                    </a:ext>
                  </a:extLst>
                </a:hlinkClick>
              </a:rPr>
              <a:t>Presentation Mastery</a:t>
            </a:r>
            <a:endParaRPr lang="en-US" altLang="ja-JP" sz="1100" dirty="0"/>
          </a:p>
          <a:p>
            <a:pPr lvl="1"/>
            <a:r>
              <a:rPr lang="en-US" altLang="ja-JP" sz="1100" dirty="0"/>
              <a:t>This path helps you build your skills as an accomplished public speaker. The projects on this path focus on learning how an audience responds to you and improving your connection with audience members. The projects contribute to developing an understanding of effective public speaking technique, including speech writing and speech delivery. This path culminates in an extended speech that will allow you to apply what you learned.</a:t>
            </a:r>
          </a:p>
          <a:p>
            <a:r>
              <a:rPr lang="en-US" altLang="ja-JP" sz="1100" dirty="0">
                <a:hlinkClick r:id="rId4">
                  <a:extLst>
                    <a:ext uri="{A12FA001-AC4F-418D-AE19-62706E023703}">
                      <ahyp:hlinkClr xmlns:ahyp="http://schemas.microsoft.com/office/drawing/2018/hyperlinkcolor" val="tx"/>
                    </a:ext>
                  </a:extLst>
                </a:hlinkClick>
              </a:rPr>
              <a:t>Strategic Relationships</a:t>
            </a:r>
            <a:endParaRPr lang="en-US" altLang="ja-JP" sz="1100" dirty="0"/>
          </a:p>
          <a:p>
            <a:pPr lvl="1"/>
            <a:r>
              <a:rPr lang="en-US" altLang="ja-JP" sz="1100" dirty="0"/>
              <a:t>This path helps you build your skills as a leader in communication. The projects on this path focus on understanding diversity, building personal and/or professional connections with a variety of people and developing a public relations strategy. Communicating well interpersonally and as a public speaker is emphasized in each project. The path culminates in a project to apply your skills as a leader in a volunteer organization.</a:t>
            </a:r>
          </a:p>
          <a:p>
            <a:endParaRPr kumimoji="1" lang="ja-JP" altLang="en-US" sz="1100" dirty="0"/>
          </a:p>
        </p:txBody>
      </p:sp>
    </p:spTree>
    <p:extLst>
      <p:ext uri="{BB962C8B-B14F-4D97-AF65-F5344CB8AC3E}">
        <p14:creationId xmlns:p14="http://schemas.microsoft.com/office/powerpoint/2010/main" val="268781599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タイトル 3">
            <a:extLst>
              <a:ext uri="{FF2B5EF4-FFF2-40B4-BE49-F238E27FC236}">
                <a16:creationId xmlns:a16="http://schemas.microsoft.com/office/drawing/2014/main" id="{44FFB3B8-602C-473D-B874-7DEB1B8688F3}"/>
              </a:ext>
            </a:extLst>
          </p:cNvPr>
          <p:cNvSpPr>
            <a:spLocks noGrp="1"/>
          </p:cNvSpPr>
          <p:nvPr>
            <p:ph type="title"/>
          </p:nvPr>
        </p:nvSpPr>
        <p:spPr>
          <a:xfrm>
            <a:off x="2311147" y="365760"/>
            <a:ext cx="7569706" cy="1288238"/>
          </a:xfrm>
        </p:spPr>
        <p:txBody>
          <a:bodyPr anchor="ctr">
            <a:normAutofit/>
          </a:bodyPr>
          <a:lstStyle/>
          <a:p>
            <a:pPr algn="ctr"/>
            <a:r>
              <a:rPr lang="en-US" altLang="ja-JP" dirty="0"/>
              <a:t>Path</a:t>
            </a:r>
            <a:r>
              <a:rPr lang="ja-JP" altLang="en-US" dirty="0"/>
              <a:t>一覧</a:t>
            </a:r>
            <a:endParaRPr kumimoji="1" lang="ja-JP" altLang="en-US"/>
          </a:p>
        </p:txBody>
      </p:sp>
      <p:sp>
        <p:nvSpPr>
          <p:cNvPr id="3" name="コンテンツ プレースホルダー 2">
            <a:extLst>
              <a:ext uri="{FF2B5EF4-FFF2-40B4-BE49-F238E27FC236}">
                <a16:creationId xmlns:a16="http://schemas.microsoft.com/office/drawing/2014/main" id="{98676F03-5446-4F87-9F5E-463A7EA9D0BC}"/>
              </a:ext>
            </a:extLst>
          </p:cNvPr>
          <p:cNvSpPr>
            <a:spLocks noGrp="1"/>
          </p:cNvSpPr>
          <p:nvPr>
            <p:ph idx="1"/>
          </p:nvPr>
        </p:nvSpPr>
        <p:spPr>
          <a:xfrm>
            <a:off x="2165569" y="1956816"/>
            <a:ext cx="7860863" cy="4024884"/>
          </a:xfrm>
        </p:spPr>
        <p:txBody>
          <a:bodyPr anchor="t">
            <a:normAutofit/>
          </a:bodyPr>
          <a:lstStyle/>
          <a:p>
            <a:r>
              <a:rPr lang="en-US" altLang="ja-JP" sz="1700" dirty="0">
                <a:hlinkClick r:id="rId2">
                  <a:extLst>
                    <a:ext uri="{A12FA001-AC4F-418D-AE19-62706E023703}">
                      <ahyp:hlinkClr xmlns:ahyp="http://schemas.microsoft.com/office/drawing/2018/hyperlinkcolor" val="tx"/>
                    </a:ext>
                  </a:extLst>
                </a:hlinkClick>
              </a:rPr>
              <a:t>Team Collaboration</a:t>
            </a:r>
            <a:endParaRPr lang="en-US" altLang="ja-JP" sz="1700" dirty="0"/>
          </a:p>
          <a:p>
            <a:pPr lvl="1"/>
            <a:r>
              <a:rPr lang="en-US" altLang="ja-JP" sz="1700" dirty="0"/>
              <a:t>This path helps you build your skills as a collaborative leader. The projects on this path focus on active listening, motivating others and collaborating with a team. Each project contributes to building interpersonal communication and public speaking skills. This path culminates in a project focused on applying your leadership skills.</a:t>
            </a:r>
          </a:p>
          <a:p>
            <a:r>
              <a:rPr lang="en-US" altLang="ja-JP" sz="1700" dirty="0">
                <a:hlinkClick r:id="rId3">
                  <a:extLst>
                    <a:ext uri="{A12FA001-AC4F-418D-AE19-62706E023703}">
                      <ahyp:hlinkClr xmlns:ahyp="http://schemas.microsoft.com/office/drawing/2018/hyperlinkcolor" val="tx"/>
                    </a:ext>
                  </a:extLst>
                </a:hlinkClick>
              </a:rPr>
              <a:t>Visionary Communication</a:t>
            </a:r>
            <a:endParaRPr lang="en-US" altLang="ja-JP" sz="1700" dirty="0"/>
          </a:p>
          <a:p>
            <a:pPr lvl="1"/>
            <a:r>
              <a:rPr lang="en-US" altLang="ja-JP" sz="1700" dirty="0"/>
              <a:t>This path helps you build your skills as a strategic communicator and leader. The projects on this path focus on developing your skills for sharing information with a group, planning communications and creating innovative solutions. Speech writing and speech delivery are emphasized in each project. This path culminates in the development and launch of a long-term personal or professional vision.</a:t>
            </a:r>
          </a:p>
          <a:p>
            <a:endParaRPr kumimoji="1" lang="ja-JP" altLang="en-US" sz="1700" dirty="0"/>
          </a:p>
        </p:txBody>
      </p:sp>
    </p:spTree>
    <p:extLst>
      <p:ext uri="{BB962C8B-B14F-4D97-AF65-F5344CB8AC3E}">
        <p14:creationId xmlns:p14="http://schemas.microsoft.com/office/powerpoint/2010/main" val="244188299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1405</Words>
  <Application>Microsoft Office PowerPoint</Application>
  <PresentationFormat>ワイド画面</PresentationFormat>
  <Paragraphs>107</Paragraphs>
  <Slides>25</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25</vt:i4>
      </vt:variant>
    </vt:vector>
  </HeadingPairs>
  <TitlesOfParts>
    <vt:vector size="30" baseType="lpstr">
      <vt:lpstr>游ゴシック</vt:lpstr>
      <vt:lpstr>游ゴシック Light</vt:lpstr>
      <vt:lpstr>Arial</vt:lpstr>
      <vt:lpstr>Calibri</vt:lpstr>
      <vt:lpstr>Office テーマ</vt:lpstr>
      <vt:lpstr>PowerPoint プレゼンテーション</vt:lpstr>
      <vt:lpstr>PowerPoint プレゼンテーション</vt:lpstr>
      <vt:lpstr>Before Pathways</vt:lpstr>
      <vt:lpstr>After Pathways</vt:lpstr>
      <vt:lpstr>PowerPoint プレゼンテーション</vt:lpstr>
      <vt:lpstr>Path一覧</vt:lpstr>
      <vt:lpstr>Path一覧</vt:lpstr>
      <vt:lpstr>Path一覧</vt:lpstr>
      <vt:lpstr>Path一覧</vt:lpstr>
      <vt:lpstr>PowerPoint プレゼンテーション</vt:lpstr>
      <vt:lpstr>PowerPoint プレゼンテーション</vt:lpstr>
      <vt:lpstr>まずは国際本部にログイン</vt:lpstr>
      <vt:lpstr>アンケートはこちら</vt:lpstr>
      <vt:lpstr>DEMO</vt:lpstr>
      <vt:lpstr>PowerPoint プレゼンテーション</vt:lpstr>
      <vt:lpstr>Pathをスタート！</vt:lpstr>
      <vt:lpstr>DEMO</vt:lpstr>
      <vt:lpstr>Projectをスタート</vt:lpstr>
      <vt:lpstr>DEMO</vt:lpstr>
      <vt:lpstr>Projectをスタート</vt:lpstr>
      <vt:lpstr>DEMO</vt:lpstr>
      <vt:lpstr>スピーチが終わったら</vt:lpstr>
      <vt:lpstr>DEMO</vt:lpstr>
      <vt:lpstr>Levelが完了したら</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Masayuki Tanaka</dc:creator>
  <cp:lastModifiedBy>Masayuki Tanaka</cp:lastModifiedBy>
  <cp:revision>1</cp:revision>
  <dcterms:created xsi:type="dcterms:W3CDTF">2020-08-05T14:29:44Z</dcterms:created>
  <dcterms:modified xsi:type="dcterms:W3CDTF">2020-08-05T14:34:00Z</dcterms:modified>
</cp:coreProperties>
</file>