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B000C-1C9D-4774-9FFF-FD6126A58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7FF1756-F735-4A4A-8749-8BD086BCF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6F117-0845-443C-9E67-78AEC25A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5F75-7A6E-4388-A732-4C7EF5AAE810}" type="datetimeFigureOut">
              <a:rPr kumimoji="1" lang="en-US" altLang="ja-JP" smtClean="0"/>
              <a:t>10/28/2017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CDE34-17FE-44F8-82D7-36CAB652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D8B9F-8DFD-4643-AE4D-63726202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B0B1-FCAC-4EDD-909F-5B11882C302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42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71693-FFCE-4108-8EA8-728ABD22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167D64-C43A-45D1-8F82-2FA8B51C5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E6733-38EB-4970-8AB6-21872D3E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5F75-7A6E-4388-A732-4C7EF5AAE810}" type="datetimeFigureOut">
              <a:rPr kumimoji="1" lang="en-US" altLang="ja-JP" smtClean="0"/>
              <a:t>10/28/2017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404AF4-8D1B-4524-9F75-B34CC9DB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E3C2F1-B925-4B52-B80A-BEC94C50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B0B1-FCAC-4EDD-909F-5B11882C302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27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500FAD-AD2C-4AF1-9B70-3B4DA0D2B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DE19B-FD4A-4B2E-84E8-2E6824F70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A7203C-7B4F-4DC9-9ACD-B128D65A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5F75-7A6E-4388-A732-4C7EF5AAE810}" type="datetimeFigureOut">
              <a:rPr kumimoji="1" lang="en-US" altLang="ja-JP" smtClean="0"/>
              <a:t>10/28/2017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14CE74-A839-46F4-A7A9-B011263C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45E9B8-16E4-4731-85DE-2A456A9B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B0B1-FCAC-4EDD-909F-5B11882C302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55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BD35A-B450-4EE5-8320-875C9D75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C07A5-CE65-431E-8EF2-A4F6BCBB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E26E16-671B-4A4D-B405-FD14B1F2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5F75-7A6E-4388-A732-4C7EF5AAE810}" type="datetimeFigureOut">
              <a:rPr kumimoji="1" lang="en-US" altLang="ja-JP" smtClean="0"/>
              <a:t>10/28/2017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28699-67DE-4BD8-B6D3-DCB68047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C1FD8F-2970-4033-80F2-E09F00EA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B0B1-FCAC-4EDD-909F-5B11882C302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62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F04A4F-0EFE-40BF-9645-C1390EEC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2B2E8C-8EC8-4E37-91B2-9BDE07EB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57514B-73F2-4FFD-8A9A-4232756C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5F75-7A6E-4388-A732-4C7EF5AAE810}" type="datetimeFigureOut">
              <a:rPr kumimoji="1" lang="en-US" altLang="ja-JP" smtClean="0"/>
              <a:t>10/28/2017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EBFF92-5335-4623-BEB4-005E5FCE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A62A2F-DBBC-4E70-AFE0-F6D821A9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B0B1-FCAC-4EDD-909F-5B11882C302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09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A8812-19B8-4903-8944-5633884C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175485-556B-4881-A67B-C39684068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63BFC0-B24C-4398-8EAD-F29BAD8EF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0762B8-E3CA-4EFA-B977-DCE57872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5F75-7A6E-4388-A732-4C7EF5AAE810}" type="datetimeFigureOut">
              <a:rPr kumimoji="1" lang="en-US" altLang="ja-JP" smtClean="0"/>
              <a:t>10/28/2017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E4CD60-B77C-4AD9-A983-28B9E7FE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DC7A15-8DB0-43EC-AAD7-5D13B108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B0B1-FCAC-4EDD-909F-5B11882C302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14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099565-D8B7-4AC2-B531-5AA31FF3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2E2082-4248-451B-B283-647D426B4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5E753B-AC98-4E42-A81E-7FD673090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40B085-2738-4227-A0CA-E26C4A90D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603C7A-4174-4782-89D5-7F4504E8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4EEFA3-C663-4634-9485-72F6759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5F75-7A6E-4388-A732-4C7EF5AAE810}" type="datetimeFigureOut">
              <a:rPr kumimoji="1" lang="en-US" altLang="ja-JP" smtClean="0"/>
              <a:t>10/28/2017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5F45A5-C9C0-4034-AE49-F41B8624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C1713F-1F7C-464E-AE67-7BC673D2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B0B1-FCAC-4EDD-909F-5B11882C302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4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F2D08-4536-4961-9963-8AC571FC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A8A380-35E3-4250-8B95-61B79058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5F75-7A6E-4388-A732-4C7EF5AAE810}" type="datetimeFigureOut">
              <a:rPr kumimoji="1" lang="en-US" altLang="ja-JP" smtClean="0"/>
              <a:t>10/28/2017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9B8034-E2E7-4EE9-A3EF-9FFB5391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7FCBEB-61A9-42B0-B311-E99F5BE8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B0B1-FCAC-4EDD-909F-5B11882C302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6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D3B81B-37D9-4517-8869-A8040C75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5F75-7A6E-4388-A732-4C7EF5AAE810}" type="datetimeFigureOut">
              <a:rPr kumimoji="1" lang="en-US" altLang="ja-JP" smtClean="0"/>
              <a:t>10/28/2017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D94D50-31E4-45CF-8CE9-8B2405A8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A27901-5A09-44B9-83E5-544185B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B0B1-FCAC-4EDD-909F-5B11882C302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86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6DB24-5EE8-443F-A24E-72554C20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207D70-DCD0-43C3-92AB-A2747A8A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C6760C-CD2C-4F4A-BB6E-D6205E4B9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ADDE1B-46CE-4D4C-81E5-AFF48C53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5F75-7A6E-4388-A732-4C7EF5AAE810}" type="datetimeFigureOut">
              <a:rPr kumimoji="1" lang="en-US" altLang="ja-JP" smtClean="0"/>
              <a:t>10/28/2017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5564BB-6127-42BD-9790-92450E2F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C51577-1442-4BE5-B951-B95C0957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B0B1-FCAC-4EDD-909F-5B11882C302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9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710B11-963A-4451-A0CD-0911AFC5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AFA760-8764-46BB-8D9C-0196E47B6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9EDBB3-4871-495F-9C98-4D1FA5715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FB07F6-B821-4744-9DFD-BBAEED07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5F75-7A6E-4388-A732-4C7EF5AAE810}" type="datetimeFigureOut">
              <a:rPr kumimoji="1" lang="en-US" altLang="ja-JP" smtClean="0"/>
              <a:t>10/28/2017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C37C7C-E8CC-45FF-9452-738B80A6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A9120C-CEC4-4D0F-9FC8-DF8665E4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B0B1-FCAC-4EDD-909F-5B11882C302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65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F17121-C5DB-4A71-A175-56EA4F5A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351045-B0CE-4A19-A7CA-D68CE312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5AEBB-773D-4D86-80BB-E584D4B05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5F75-7A6E-4388-A732-4C7EF5AAE810}" type="datetimeFigureOut">
              <a:rPr kumimoji="1" lang="en-US" altLang="ja-JP" smtClean="0"/>
              <a:t>2017/10/28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22B733-B544-4ED6-934F-8D1A39006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BF0B4E-88F0-434A-9581-00F194343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B0B1-FCAC-4EDD-909F-5B11882C302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5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B1AB21-6321-4965-B6BF-BA8123654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433" y="2103295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" sz="12000" b="1" dirty="0">
                <a:latin typeface="メイリオ" panose="020B0604030504040204" pitchFamily="34" charset="-128"/>
                <a:ea typeface="メイリオ" panose="020B0604030504040204" pitchFamily="34" charset="-128"/>
              </a:rPr>
              <a:t>GTD</a:t>
            </a:r>
            <a:endParaRPr kumimoji="1" lang="ja-JP" altLang="en-US" sz="12000" b="1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517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F42E02A-7C77-4718-AEBE-BDA84642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09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8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86B4AF3F-94BB-44F6-AC5A-6EC714C50E10}"/>
              </a:ext>
            </a:extLst>
          </p:cNvPr>
          <p:cNvSpPr txBox="1">
            <a:spLocks/>
          </p:cNvSpPr>
          <p:nvPr/>
        </p:nvSpPr>
        <p:spPr>
          <a:xfrm>
            <a:off x="3514297" y="1491994"/>
            <a:ext cx="9144000" cy="2387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" sz="8800" b="1" dirty="0">
                <a:latin typeface="メイリオ" panose="020B0604030504040204" pitchFamily="34" charset="-128"/>
                <a:ea typeface="メイリオ" panose="020B0604030504040204" pitchFamily="34" charset="-128"/>
              </a:rPr>
              <a:t>Getting</a:t>
            </a:r>
          </a:p>
          <a:p>
            <a:r>
              <a:rPr lang="en-US" altLang="ja" sz="8800" b="1" dirty="0">
                <a:latin typeface="メイリオ" panose="020B0604030504040204" pitchFamily="34" charset="-128"/>
                <a:ea typeface="メイリオ" panose="020B0604030504040204" pitchFamily="34" charset="-128"/>
              </a:rPr>
              <a:t>Things</a:t>
            </a:r>
          </a:p>
          <a:p>
            <a:r>
              <a:rPr lang="en-US" altLang="ja" sz="8800" b="1" dirty="0">
                <a:latin typeface="メイリオ" panose="020B0604030504040204" pitchFamily="34" charset="-128"/>
                <a:ea typeface="メイリオ" panose="020B0604030504040204" pitchFamily="34" charset="-128"/>
              </a:rPr>
              <a:t>Done</a:t>
            </a:r>
            <a:endParaRPr lang="ja-JP" altLang="en-US" sz="8800" b="1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602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5B3B66D-E475-41CA-8C47-03C56FB7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34" y="992518"/>
            <a:ext cx="10029825" cy="48672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D626A6-2811-4045-A38B-3BB61974C448}"/>
              </a:ext>
            </a:extLst>
          </p:cNvPr>
          <p:cNvSpPr txBox="1"/>
          <p:nvPr/>
        </p:nvSpPr>
        <p:spPr>
          <a:xfrm>
            <a:off x="578323" y="265562"/>
            <a:ext cx="92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f-ZA" altLang="ja-JP" b="1" i="1" dirty="0">
                <a:solidFill>
                  <a:schemeClr val="accent1"/>
                </a:solidFill>
              </a:rPr>
              <a:t>https://ja.wikipedia.org/wiki/Getting_Things_Done</a:t>
            </a:r>
            <a:endParaRPr lang="ja-JP" alt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6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13FAA151-D4E1-404E-BEF8-78ECA2A875DD}"/>
              </a:ext>
            </a:extLst>
          </p:cNvPr>
          <p:cNvSpPr txBox="1">
            <a:spLocks/>
          </p:cNvSpPr>
          <p:nvPr/>
        </p:nvSpPr>
        <p:spPr>
          <a:xfrm>
            <a:off x="5461948" y="2316541"/>
            <a:ext cx="878574" cy="2387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" sz="20000" b="1" dirty="0">
                <a:latin typeface="メイリオ" panose="020B0604030504040204" pitchFamily="34" charset="-128"/>
                <a:ea typeface="メイリオ" panose="020B0604030504040204" pitchFamily="34" charset="-128"/>
              </a:rPr>
              <a:t>?</a:t>
            </a:r>
            <a:endParaRPr lang="ja-JP" altLang="en-US" sz="20000" b="1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193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13FAA151-D4E1-404E-BEF8-78ECA2A875DD}"/>
              </a:ext>
            </a:extLst>
          </p:cNvPr>
          <p:cNvSpPr txBox="1">
            <a:spLocks/>
          </p:cNvSpPr>
          <p:nvPr/>
        </p:nvSpPr>
        <p:spPr>
          <a:xfrm>
            <a:off x="5461948" y="2316541"/>
            <a:ext cx="878574" cy="2387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" sz="20000" b="1" dirty="0">
                <a:latin typeface="メイリオ" panose="020B0604030504040204" pitchFamily="34" charset="-128"/>
                <a:ea typeface="メイリオ" panose="020B0604030504040204" pitchFamily="34" charset="-128"/>
              </a:rPr>
              <a:t>!</a:t>
            </a:r>
            <a:endParaRPr lang="ja-JP" altLang="en-US" sz="20000" b="1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91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6DA5CD6-2FC4-4596-9EFE-DA404B71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66" y="218364"/>
            <a:ext cx="7240391" cy="40727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8E266E6-C050-469F-91F7-219127FF1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1" y="218364"/>
            <a:ext cx="6381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5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6DA5CD6-2FC4-4596-9EFE-DA404B71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66" y="218364"/>
            <a:ext cx="7240391" cy="40727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8E266E6-C050-469F-91F7-219127FF1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1" y="218364"/>
            <a:ext cx="638175" cy="1524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B34374-B18E-4953-A8A4-D615A7157376}"/>
              </a:ext>
            </a:extLst>
          </p:cNvPr>
          <p:cNvSpPr txBox="1"/>
          <p:nvPr/>
        </p:nvSpPr>
        <p:spPr>
          <a:xfrm>
            <a:off x="303591" y="4857465"/>
            <a:ext cx="10287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200" b="1" i="0" dirty="0">
                <a:solidFill>
                  <a:srgbClr val="222222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「やらなくてもいいことなら、やらない。</a:t>
            </a:r>
            <a:endParaRPr lang="en-US" altLang="ja-JP" sz="3200" b="1" i="0" dirty="0">
              <a:solidFill>
                <a:srgbClr val="222222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algn="l"/>
            <a:r>
              <a:rPr lang="ja-JP" altLang="en-US" sz="3200" b="1" i="0" dirty="0">
                <a:solidFill>
                  <a:srgbClr val="222222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やらなければいけないことは手短に。」</a:t>
            </a:r>
            <a:endParaRPr lang="ja-JP" altLang="en-US" sz="3200" b="1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56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8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GTD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GTD</dc:title>
  <cp:revision>1</cp:revision>
  <dcterms:modified xsi:type="dcterms:W3CDTF">2017-10-28T06:17:07Z</dcterms:modified>
</cp:coreProperties>
</file>