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77E-1D22-44AC-811F-22F0A9728F21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D708-9090-4BA2-8F75-DF03C115C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7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77E-1D22-44AC-811F-22F0A9728F21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D708-9090-4BA2-8F75-DF03C115C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5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77E-1D22-44AC-811F-22F0A9728F21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D708-9090-4BA2-8F75-DF03C115C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53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77E-1D22-44AC-811F-22F0A9728F21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D708-9090-4BA2-8F75-DF03C115C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77E-1D22-44AC-811F-22F0A9728F21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D708-9090-4BA2-8F75-DF03C115C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61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77E-1D22-44AC-811F-22F0A9728F21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D708-9090-4BA2-8F75-DF03C115C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2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77E-1D22-44AC-811F-22F0A9728F21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D708-9090-4BA2-8F75-DF03C115C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97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77E-1D22-44AC-811F-22F0A9728F21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D708-9090-4BA2-8F75-DF03C115C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54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77E-1D22-44AC-811F-22F0A9728F21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D708-9090-4BA2-8F75-DF03C115C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47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77E-1D22-44AC-811F-22F0A9728F21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D708-9090-4BA2-8F75-DF03C115C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75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77E-1D22-44AC-811F-22F0A9728F21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D708-9090-4BA2-8F75-DF03C115C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D77E-1D22-44AC-811F-22F0A9728F21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D708-9090-4BA2-8F75-DF03C115C9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0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この物語はフィクションです。登場する人物・団体・名称等は架空であり、実在のものとは関係ありません。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2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0454" y="4207032"/>
            <a:ext cx="485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>
                <a:solidFill>
                  <a:schemeClr val="bg1"/>
                </a:solidFill>
                <a:latin typeface="+mn-ea"/>
              </a:rPr>
              <a:t>EPISODE: </a:t>
            </a:r>
            <a:r>
              <a:rPr lang="ja-JP" altLang="en-US" sz="5400" dirty="0" smtClean="0">
                <a:solidFill>
                  <a:schemeClr val="bg1"/>
                </a:solidFill>
                <a:latin typeface="+mn-ea"/>
              </a:rPr>
              <a:t>１</a:t>
            </a:r>
            <a:endParaRPr kumimoji="1" lang="ja-JP" altLang="en-US" sz="5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01669" y="4743686"/>
            <a:ext cx="6956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200" dirty="0" smtClean="0">
                <a:solidFill>
                  <a:schemeClr val="bg1"/>
                </a:solidFill>
                <a:latin typeface="+mn-ea"/>
              </a:rPr>
              <a:t>Unknown Formula</a:t>
            </a:r>
          </a:p>
          <a:p>
            <a:r>
              <a:rPr kumimoji="1" lang="ja-JP" altLang="en-US" sz="5400" dirty="0" smtClean="0">
                <a:solidFill>
                  <a:schemeClr val="bg1"/>
                </a:solidFill>
                <a:latin typeface="+mn-ea"/>
              </a:rPr>
              <a:t>見知らぬ公式</a:t>
            </a:r>
            <a:endParaRPr kumimoji="1" lang="ja-JP" altLang="en-US" sz="5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1031" y="124534"/>
            <a:ext cx="4855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2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NEON</a:t>
            </a:r>
          </a:p>
          <a:p>
            <a:r>
              <a:rPr kumimoji="1" lang="en-US" altLang="ja-JP" sz="72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GENESIS</a:t>
            </a:r>
            <a:endParaRPr kumimoji="1" lang="ja-JP" altLang="en-US" sz="7200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1031" y="2131495"/>
            <a:ext cx="116961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5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TOASTMASTERS</a:t>
            </a:r>
          </a:p>
        </p:txBody>
      </p:sp>
    </p:spTree>
    <p:extLst>
      <p:ext uri="{BB962C8B-B14F-4D97-AF65-F5344CB8AC3E}">
        <p14:creationId xmlns:p14="http://schemas.microsoft.com/office/powerpoint/2010/main" val="18123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-imgs-69.fc2.com/a/n/i/animebababa/blog_import_53be945b39f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33" y="0"/>
            <a:ext cx="4947846" cy="66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2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84879" y="41212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次回</a:t>
            </a:r>
            <a:endParaRPr kumimoji="1" lang="ja-JP" altLang="en-US" sz="9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8178" y="2925464"/>
            <a:ext cx="111075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でも、やっぱり準備は大事</a:t>
            </a:r>
            <a:endParaRPr kumimoji="1" lang="ja-JP" altLang="en-US" sz="80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71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今朝</a:t>
            </a:r>
            <a:endParaRPr kumimoji="1" lang="ja-JP" altLang="en-US" sz="72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80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13</a:t>
            </a:r>
            <a:r>
              <a:rPr kumimoji="1" lang="ja-JP" altLang="en-US" sz="72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日前</a:t>
            </a:r>
            <a:endParaRPr kumimoji="1" lang="ja-JP" altLang="en-US" sz="72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9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76" y="595246"/>
            <a:ext cx="7570363" cy="6136226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1107583" y="5988676"/>
            <a:ext cx="3863662" cy="6268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5138670" y="4275786"/>
            <a:ext cx="2511381" cy="17128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8036417" y="3629455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ココに注目！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32335" y="1327521"/>
            <a:ext cx="1052405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/>
              <a:t>※</a:t>
            </a:r>
            <a:r>
              <a:rPr kumimoji="1" lang="ja-JP" altLang="en-US" sz="9600" dirty="0" smtClean="0"/>
              <a:t>フィクションです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5864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12</a:t>
            </a:r>
            <a:r>
              <a:rPr kumimoji="1" lang="ja-JP" altLang="en-US" sz="72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日前</a:t>
            </a:r>
            <a:endParaRPr kumimoji="1" lang="ja-JP" altLang="en-US" sz="72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9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latin typeface="HGP明朝E" panose="02020900000000000000" pitchFamily="18" charset="-128"/>
                <a:ea typeface="HGP明朝E" panose="02020900000000000000" pitchFamily="18" charset="-128"/>
              </a:rPr>
              <a:t>7</a:t>
            </a:r>
            <a:r>
              <a:rPr kumimoji="1" lang="ja-JP" altLang="en-US" sz="72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日前</a:t>
            </a:r>
            <a:endParaRPr kumimoji="1" lang="ja-JP" altLang="en-US" sz="72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356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HGP明朝E" panose="02020900000000000000" pitchFamily="18" charset="-128"/>
                <a:ea typeface="HGP明朝E" panose="02020900000000000000" pitchFamily="18" charset="-128"/>
              </a:rPr>
              <a:t>昨日</a:t>
            </a:r>
            <a:endParaRPr kumimoji="1" lang="ja-JP" altLang="en-US" sz="72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21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35" y="928568"/>
            <a:ext cx="14716955" cy="4021026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556591" y="3856384"/>
            <a:ext cx="7659757" cy="9474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1817" y="180304"/>
            <a:ext cx="32712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第壱</a:t>
            </a:r>
            <a:r>
              <a:rPr lang="ja-JP" altLang="en-US" sz="6600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話</a:t>
            </a:r>
            <a:endParaRPr kumimoji="1" lang="ja-JP" altLang="en-US" sz="6600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41619" y="476514"/>
            <a:ext cx="1954381" cy="6001643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ja-JP" altLang="en-US" sz="115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夏休み、</a:t>
            </a:r>
            <a:endParaRPr kumimoji="1" lang="ja-JP" altLang="en-US" sz="11500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40319" y="4763036"/>
            <a:ext cx="52567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500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症候群</a:t>
            </a:r>
            <a:endParaRPr kumimoji="1" lang="ja-JP" altLang="en-US" sz="11500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52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64</Words>
  <Application>Microsoft Office PowerPoint</Application>
  <PresentationFormat>ワイド画面</PresentationFormat>
  <Paragraphs>19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HGP明朝E</vt:lpstr>
      <vt:lpstr>ＭＳ Ｐゴシック</vt:lpstr>
      <vt:lpstr>Arial</vt:lpstr>
      <vt:lpstr>Calibri</vt:lpstr>
      <vt:lpstr>Calibri Light</vt:lpstr>
      <vt:lpstr>Office テーマ</vt:lpstr>
      <vt:lpstr>この物語はフィクションです。登場する人物・団体・名称等は架空であり、実在のものとは関係ありません。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この物語はフィクションです。登場する人物・団体・名称等は架空であり、実在のものとは関係ありません。</dc:title>
  <dc:creator>Masayuki Tanaka</dc:creator>
  <cp:lastModifiedBy>Masayuki Tanaka</cp:lastModifiedBy>
  <cp:revision>12</cp:revision>
  <dcterms:created xsi:type="dcterms:W3CDTF">2017-08-12T06:13:36Z</dcterms:created>
  <dcterms:modified xsi:type="dcterms:W3CDTF">2017-08-12T07:13:11Z</dcterms:modified>
</cp:coreProperties>
</file>