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598B5-4221-4046-8307-416E6C04230A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5B461-4F7B-46CC-815C-45367AF2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0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7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5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5B461-4F7B-46CC-815C-45367AF283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5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4604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6000" b="1" dirty="0"/>
              <a:t>Your stress is your </a:t>
            </a:r>
            <a:r>
              <a:rPr lang="en-US" altLang="ja-JP" sz="6000" b="1" dirty="0" smtClean="0"/>
              <a:t>friend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616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blogimg.goo.ne.jp/user_image/0f/b7/f660d29fb0ba69a49a8f71914b2da2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7" y="936104"/>
            <a:ext cx="8640263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1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Stress?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95936" y="1600200"/>
            <a:ext cx="46908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▸ noun [mass noun]</a:t>
            </a:r>
          </a:p>
          <a:p>
            <a:pPr marL="0" indent="0">
              <a:buNone/>
            </a:pPr>
            <a:r>
              <a:rPr lang="en-US" dirty="0"/>
              <a:t>1 pressure or tension exerted on a </a:t>
            </a:r>
            <a:r>
              <a:rPr lang="en-US" dirty="0" smtClean="0"/>
              <a:t>material object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a state of mental or emotional strain or tension resulting from adverse or demanding </a:t>
            </a:r>
            <a:r>
              <a:rPr lang="en-US" dirty="0" smtClean="0"/>
              <a:t>circumstances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images-na.ssl-images-amazon.com/images/I/51L2EqflPuL._SX37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4" y="1556792"/>
            <a:ext cx="36195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2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Stress</a:t>
            </a:r>
            <a:endParaRPr lang="en-US" dirty="0"/>
          </a:p>
        </p:txBody>
      </p:sp>
      <p:pic>
        <p:nvPicPr>
          <p:cNvPr id="2050" name="Picture 2" descr="https://upload.wikimedia.org/wikipedia/commons/e/e0/DH_Comet_1_BOAC_Heathrow_19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1" y="1628800"/>
            <a:ext cx="877218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Stress</a:t>
            </a:r>
            <a:endParaRPr lang="en-US" dirty="0"/>
          </a:p>
        </p:txBody>
      </p:sp>
      <p:pic>
        <p:nvPicPr>
          <p:cNvPr id="3074" name="Picture 2" descr="http://3.bp.blogspot.com/-YrNnTPo7_8c/UxbLq8NL0pI/AAAAAAAAeCY/RpKtutaxn78/s800/stress_m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81896"/>
            <a:ext cx="7115944" cy="634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5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001" cy="693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7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27384"/>
            <a:ext cx="10254988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Autofit/>
          </a:bodyPr>
          <a:lstStyle/>
          <a:p>
            <a:r>
              <a:rPr lang="en-US" sz="16600" b="1" dirty="0" smtClean="0"/>
              <a:t>Mindset</a:t>
            </a:r>
            <a:endParaRPr 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25831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514r5TLqBiL._SX341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624"/>
            <a:ext cx="4608512" cy="67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</Words>
  <Application>Microsoft Office PowerPoint</Application>
  <PresentationFormat>画面に合わせる (4:3)</PresentationFormat>
  <Paragraphs>18</Paragraphs>
  <Slides>10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Your stress is your friend</vt:lpstr>
      <vt:lpstr>What Is Stress?</vt:lpstr>
      <vt:lpstr>Physical Stress</vt:lpstr>
      <vt:lpstr>Mental Stress</vt:lpstr>
      <vt:lpstr>PowerPoint プレゼンテーション</vt:lpstr>
      <vt:lpstr>PowerPoint プレゼンテーション</vt:lpstr>
      <vt:lpstr>PowerPoint プレゼンテーション</vt:lpstr>
      <vt:lpstr>Mindset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stress is your friend</dc:title>
  <dc:creator>Masayuki Tanaka</dc:creator>
  <cp:lastModifiedBy>Masayuki Tanaka</cp:lastModifiedBy>
  <cp:revision>11</cp:revision>
  <dcterms:created xsi:type="dcterms:W3CDTF">2016-05-20T01:38:31Z</dcterms:created>
  <dcterms:modified xsi:type="dcterms:W3CDTF">2016-05-20T13:42:14Z</dcterms:modified>
</cp:coreProperties>
</file>