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6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9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2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9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0EB-0A7A-4FEA-8487-B25781F4FC9B}" type="datetimeFigureOut">
              <a:rPr kumimoji="1" lang="ja-JP" altLang="en-US" smtClean="0"/>
              <a:t>2016/10/14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713-C11F-4409-B2F4-E9ADAE21B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顧 客 か 税 明 し た 要 件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39" y="0"/>
            <a:ext cx="4056288" cy="71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言 業 の 表 現 、 約 東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13" y="32085"/>
            <a:ext cx="3861928" cy="698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ア ナ リ ス ト の デ サ イ ン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76" y="-112294"/>
            <a:ext cx="3767550" cy="68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8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プ ロ プ つ マ の コ ー ド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84" y="0"/>
            <a:ext cx="3613985" cy="68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5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顧 客 へ の 情 求 金 額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15" y="0"/>
            <a:ext cx="3726281" cy="675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-4-xş*-zuç•«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48" y="102018"/>
            <a:ext cx="3619661" cy="669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顧 客 い 本 当 に 必 要 &#10;た っ た 物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30" y="47876"/>
            <a:ext cx="3577029" cy="68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2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顧 客 か 税 明 し た 要 件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87" y="-1"/>
            <a:ext cx="3870659" cy="683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2649" y="609145"/>
            <a:ext cx="1381782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7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92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Masayuki Tanaka</dc:creator>
  <cp:lastModifiedBy>Masayuki Tanaka</cp:lastModifiedBy>
  <cp:revision>6</cp:revision>
  <dcterms:created xsi:type="dcterms:W3CDTF">2016-10-14T07:39:10Z</dcterms:created>
  <dcterms:modified xsi:type="dcterms:W3CDTF">2016-10-14T07:46:50Z</dcterms:modified>
</cp:coreProperties>
</file>