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72" r:id="rId12"/>
    <p:sldId id="263" r:id="rId13"/>
    <p:sldId id="266" r:id="rId14"/>
    <p:sldId id="273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9CA4A-5844-44B8-9B25-A9E6817E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B00369-CC53-42DD-B733-1732254C1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2F115D-A9D5-4A41-8F30-9A7469EC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B130-B7B9-4C1A-B338-AF590EA418B4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3EBF9E-0D83-41F0-88B5-59F906F5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97028-8051-4171-BCA1-4E519EAA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71D5-8BC8-4260-8E8D-223CF6168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98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216FE-84D6-4FBC-8D32-23593F53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3D26A3-61F1-4FD6-AE7A-FA89EDC9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DC09BB-90D8-4455-9A18-93900330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B130-B7B9-4C1A-B338-AF590EA418B4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B762D4-4A08-4FF7-AB3A-495E8639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FB209-9B1D-4A0A-ADCB-821E0108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71D5-8BC8-4260-8E8D-223CF6168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2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3ED078-C3C1-4249-B5A7-1A65A6690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3751FE-E721-4D40-A15E-BD8A99E3F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4827F1-3BEB-4C4B-B42F-D647D606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B130-B7B9-4C1A-B338-AF590EA418B4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351EB4-6B4B-4C2B-B201-831E815E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3B5D49-EE07-4E34-9ADC-0EAEA03D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71D5-8BC8-4260-8E8D-223CF6168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64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C8369-2C0A-4DDE-AF84-A61C07D4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237230-8688-486F-B589-FD254B02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404F84-13A6-4633-B97A-93D6924C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B130-B7B9-4C1A-B338-AF590EA418B4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D1BC6A-EF10-46E0-ACA5-0D198A88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E80286-3962-4F76-BB3A-8141D10E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71D5-8BC8-4260-8E8D-223CF6168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5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0A10B-5455-4B8E-8CF7-035DAD79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0DE4CA-168E-4AAC-B026-6A5C72051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4AE1B5-CDD0-4E7C-8C8D-299D5A31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B130-B7B9-4C1A-B338-AF590EA418B4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15BD4-BEFC-4D02-A66D-0FA7E5E8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C8D28B-7D78-4C41-B42B-05EFE805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71D5-8BC8-4260-8E8D-223CF6168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7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A4503-DACD-4221-BC68-7D062F4A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BC756-FC3E-47B0-9885-E2AD38CB9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8EF5FE-0FD0-428F-B2FB-457B6411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763680-1901-416D-A838-CA81AE67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B130-B7B9-4C1A-B338-AF590EA418B4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7155C0-673E-4113-AA4D-6373690E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E31BBC-9413-4E41-A51F-8C661C90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71D5-8BC8-4260-8E8D-223CF6168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77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06D92-A8CA-4F8F-9324-8E3344C4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127C8D-C9F9-4C54-AC10-0349B5115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522C3D-9DC7-4C20-9CC3-3BFAFF7DC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166971-98E6-4152-B519-1CBE2964F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B72D00-3729-4FD2-A390-9264FED78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25851D-F5B9-4E46-BC82-EB5D2E99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B130-B7B9-4C1A-B338-AF590EA418B4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67999B-5F3A-41A3-82D4-E8B58B48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F9E133-77D5-44DF-9067-29D997B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71D5-8BC8-4260-8E8D-223CF6168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03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5372F-FDBD-41A4-BC36-75AA908A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F2A2A3-EED9-4E2F-9B96-5809847C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B130-B7B9-4C1A-B338-AF590EA418B4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F0E498-3E7C-4036-873A-13E6E044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691FBE-E331-4E1C-A6BC-BCE798C4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71D5-8BC8-4260-8E8D-223CF6168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74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E32416-88AE-4000-A7E5-69D0D441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B130-B7B9-4C1A-B338-AF590EA418B4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83B415-AA25-49CE-9BD3-51A6761E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02D2F4-4BC9-4212-86DC-5A8B0C1E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71D5-8BC8-4260-8E8D-223CF6168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13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62410-97C7-4120-9FAE-0B34B579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899000-653F-4250-BA57-0AC40760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2D1220-FB79-4697-B265-DD1A16CEF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05776-B8DF-4D8C-A0A9-BDFA3F9A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B130-B7B9-4C1A-B338-AF590EA418B4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EA57A5-CDDF-47DE-A8C5-057801EE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FCAA1D-0E2C-46C3-ABBF-AB2C557F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71D5-8BC8-4260-8E8D-223CF6168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55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932F2-924F-4EC7-8962-A3F04341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3C0204-78C7-49E7-9602-0D513663C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433646-A803-438D-9350-98AD74CE3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51118-1D69-473C-8586-DCF72815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B130-B7B9-4C1A-B338-AF590EA418B4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6FE87B-4816-45E3-A239-579BA242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88310B-B110-4FD5-AEEC-A934B79D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71D5-8BC8-4260-8E8D-223CF6168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2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A0E825-0424-4A42-8F92-D53D2669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BBE288-A226-4F3D-93D5-9357CA9D3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C499A0-BD56-4532-B250-52BC03F79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FB130-B7B9-4C1A-B338-AF590EA418B4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5535BE-B8BB-4721-A0AE-5AF0F3551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97ECC-1923-434D-BF30-21472B273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71D5-8BC8-4260-8E8D-223CF6168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24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31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2B911D3-6418-4317-B0D3-16337D1B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2" y="1515318"/>
            <a:ext cx="3324689" cy="34319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5442B50-FE0A-48DC-8705-CD8625835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414" y="206868"/>
            <a:ext cx="4453561" cy="644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5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5F635EE-2B7B-4F58-AD15-74A430D64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47" y="830484"/>
            <a:ext cx="11563107" cy="519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05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無口の刃 む  く  ち   の  や  い  ば">
            <a:extLst>
              <a:ext uri="{FF2B5EF4-FFF2-40B4-BE49-F238E27FC236}">
                <a16:creationId xmlns:a16="http://schemas.microsoft.com/office/drawing/2014/main" id="{80E467C9-0296-4E9E-82D2-9A03C816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0"/>
            <a:ext cx="857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作成ロゴ">
            <a:extLst>
              <a:ext uri="{FF2B5EF4-FFF2-40B4-BE49-F238E27FC236}">
                <a16:creationId xmlns:a16="http://schemas.microsoft.com/office/drawing/2014/main" id="{322691F7-318A-4A6F-A34B-E0DE93A09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7" y="1241385"/>
            <a:ext cx="11824946" cy="437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37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B554982-6FB5-4458-A879-52661EF05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8" y="941348"/>
            <a:ext cx="10613984" cy="49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8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6603380-CE9C-4546-99E8-24EAA88F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589" y="1264535"/>
            <a:ext cx="12831178" cy="432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50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C86584-CA20-4BEB-8C19-A89BC89673C1}"/>
              </a:ext>
            </a:extLst>
          </p:cNvPr>
          <p:cNvSpPr txBox="1"/>
          <p:nvPr/>
        </p:nvSpPr>
        <p:spPr>
          <a:xfrm>
            <a:off x="204652" y="2151728"/>
            <a:ext cx="11782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dirty="0">
                <a:solidFill>
                  <a:schemeClr val="accent6"/>
                </a:solidFill>
                <a:latin typeface="殴り書きクレヨン" panose="02000600000000000000" pitchFamily="2" charset="-128"/>
                <a:ea typeface="殴り書きクレヨン" panose="02000600000000000000" pitchFamily="2" charset="-128"/>
              </a:rPr>
              <a:t>俺のトーストマスターズクラブが</a:t>
            </a:r>
            <a:endParaRPr kumimoji="1" lang="en-US" altLang="ja-JP" sz="8000" dirty="0">
              <a:solidFill>
                <a:schemeClr val="accent6"/>
              </a:solidFill>
              <a:latin typeface="殴り書きクレヨン" panose="02000600000000000000" pitchFamily="2" charset="-128"/>
              <a:ea typeface="殴り書きクレヨン" panose="02000600000000000000" pitchFamily="2" charset="-128"/>
            </a:endParaRPr>
          </a:p>
          <a:p>
            <a:pPr algn="ctr"/>
            <a:r>
              <a:rPr kumimoji="1" lang="ja-JP" altLang="en-US" sz="8000" dirty="0">
                <a:solidFill>
                  <a:schemeClr val="accent6"/>
                </a:solidFill>
                <a:latin typeface="殴り書きクレヨン" panose="02000600000000000000" pitchFamily="2" charset="-128"/>
                <a:ea typeface="殴り書きクレヨン" panose="02000600000000000000" pitchFamily="2" charset="-128"/>
              </a:rPr>
              <a:t>こんなにたくさんあるわけがない</a:t>
            </a:r>
          </a:p>
        </p:txBody>
      </p:sp>
    </p:spTree>
    <p:extLst>
      <p:ext uri="{BB962C8B-B14F-4D97-AF65-F5344CB8AC3E}">
        <p14:creationId xmlns:p14="http://schemas.microsoft.com/office/powerpoint/2010/main" val="267560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2F2E63E-B66C-49C7-9B92-AED55A9D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07" y="442732"/>
            <a:ext cx="10010787" cy="597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02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やはり俺の">
            <a:extLst>
              <a:ext uri="{FF2B5EF4-FFF2-40B4-BE49-F238E27FC236}">
                <a16:creationId xmlns:a16="http://schemas.microsoft.com/office/drawing/2014/main" id="{3DAC4976-E60F-4B0F-AA78-7F1D27370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73" y="67857"/>
            <a:ext cx="6894654" cy="67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00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終物語_1">
            <a:extLst>
              <a:ext uri="{FF2B5EF4-FFF2-40B4-BE49-F238E27FC236}">
                <a16:creationId xmlns:a16="http://schemas.microsoft.com/office/drawing/2014/main" id="{F71D3A1D-32CD-423E-96A4-1302035E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0" y="48831"/>
            <a:ext cx="12018380" cy="676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13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282BFC-E80B-447B-A6CF-3CE88768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376" y="1825906"/>
            <a:ext cx="12824752" cy="32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1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E14FFEB-011D-4AD8-BEF7-49FDAC96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4" y="94141"/>
            <a:ext cx="4815037" cy="666971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3A256A0-96B0-4993-B679-C2F659CE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867" y="1387665"/>
            <a:ext cx="7273929" cy="40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7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414DD7-4214-4087-94D2-86D383755AA7}"/>
              </a:ext>
            </a:extLst>
          </p:cNvPr>
          <p:cNvSpPr txBox="1"/>
          <p:nvPr/>
        </p:nvSpPr>
        <p:spPr>
          <a:xfrm>
            <a:off x="225643" y="2767281"/>
            <a:ext cx="117407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/>
              <a:t>ただのクラブに興味はありません。</a:t>
            </a:r>
            <a:endParaRPr lang="en-US" altLang="ja-JP" sz="4400" b="1" dirty="0"/>
          </a:p>
          <a:p>
            <a:r>
              <a:rPr lang="ja-JP" altLang="en-US" sz="4400" b="1" dirty="0">
                <a:solidFill>
                  <a:srgbClr val="FF0000"/>
                </a:solidFill>
              </a:rPr>
              <a:t>女</a:t>
            </a:r>
            <a:r>
              <a:rPr lang="ja-JP" altLang="en-US" sz="4400" b="1" dirty="0"/>
              <a:t>装、</a:t>
            </a:r>
            <a:r>
              <a:rPr lang="ja-JP" altLang="en-US" sz="4400" b="1" dirty="0">
                <a:solidFill>
                  <a:srgbClr val="FF0000"/>
                </a:solidFill>
              </a:rPr>
              <a:t>コ</a:t>
            </a:r>
            <a:r>
              <a:rPr lang="ja-JP" altLang="en-US" sz="4400" b="1" dirty="0"/>
              <a:t>スプレ、</a:t>
            </a:r>
            <a:r>
              <a:rPr lang="ja-JP" altLang="en-US" sz="4400" b="1" dirty="0">
                <a:solidFill>
                  <a:srgbClr val="FF0000"/>
                </a:solidFill>
              </a:rPr>
              <a:t>葬</a:t>
            </a:r>
            <a:r>
              <a:rPr lang="ja-JP" altLang="en-US" sz="4400" b="1" dirty="0"/>
              <a:t>式</a:t>
            </a:r>
            <a:r>
              <a:rPr lang="en-US" altLang="ja-JP" sz="4400" b="1" dirty="0"/>
              <a:t>OK</a:t>
            </a:r>
            <a:r>
              <a:rPr lang="ja-JP" altLang="en-US" sz="4400" b="1" dirty="0"/>
              <a:t>なクラブがあったら</a:t>
            </a:r>
            <a:endParaRPr lang="en-US" altLang="ja-JP" sz="4400" b="1" dirty="0"/>
          </a:p>
        </p:txBody>
      </p:sp>
    </p:spTree>
    <p:extLst>
      <p:ext uri="{BB962C8B-B14F-4D97-AF65-F5344CB8AC3E}">
        <p14:creationId xmlns:p14="http://schemas.microsoft.com/office/powerpoint/2010/main" val="306585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414DD7-4214-4087-94D2-86D383755AA7}"/>
              </a:ext>
            </a:extLst>
          </p:cNvPr>
          <p:cNvSpPr txBox="1"/>
          <p:nvPr/>
        </p:nvSpPr>
        <p:spPr>
          <a:xfrm>
            <a:off x="2316761" y="2497976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500" b="1" dirty="0"/>
              <a:t>あったら？</a:t>
            </a:r>
            <a:endParaRPr lang="en-US" altLang="ja-JP" sz="11500" b="1" dirty="0"/>
          </a:p>
        </p:txBody>
      </p:sp>
    </p:spTree>
    <p:extLst>
      <p:ext uri="{BB962C8B-B14F-4D97-AF65-F5344CB8AC3E}">
        <p14:creationId xmlns:p14="http://schemas.microsoft.com/office/powerpoint/2010/main" val="322530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414DD7-4214-4087-94D2-86D383755AA7}"/>
              </a:ext>
            </a:extLst>
          </p:cNvPr>
          <p:cNvSpPr txBox="1"/>
          <p:nvPr/>
        </p:nvSpPr>
        <p:spPr>
          <a:xfrm>
            <a:off x="2316761" y="2497976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500" b="1" dirty="0"/>
              <a:t>あった！！</a:t>
            </a:r>
            <a:endParaRPr lang="en-US" altLang="ja-JP" sz="11500" b="1" dirty="0"/>
          </a:p>
        </p:txBody>
      </p:sp>
    </p:spTree>
    <p:extLst>
      <p:ext uri="{BB962C8B-B14F-4D97-AF65-F5344CB8AC3E}">
        <p14:creationId xmlns:p14="http://schemas.microsoft.com/office/powerpoint/2010/main" val="382234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282BFC-E80B-447B-A6CF-3CE88768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376" y="1825906"/>
            <a:ext cx="12824752" cy="32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22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作成ロゴ">
            <a:extLst>
              <a:ext uri="{FF2B5EF4-FFF2-40B4-BE49-F238E27FC236}">
                <a16:creationId xmlns:a16="http://schemas.microsoft.com/office/drawing/2014/main" id="{2622A951-1887-41B9-856F-C4E0D936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0"/>
            <a:ext cx="6521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4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614CDA7-ABBE-48B1-92EE-8A6D7DD5B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80" y="16924"/>
            <a:ext cx="4703240" cy="68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8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33</Words>
  <Application>Microsoft Office PowerPoint</Application>
  <PresentationFormat>ワイド画面</PresentationFormat>
  <Paragraphs>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殴り書きクレヨン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Masayuki Tanaka</dc:creator>
  <cp:lastModifiedBy>Masayuki Tanaka</cp:lastModifiedBy>
  <cp:revision>16</cp:revision>
  <dcterms:created xsi:type="dcterms:W3CDTF">2020-11-13T21:23:59Z</dcterms:created>
  <dcterms:modified xsi:type="dcterms:W3CDTF">2020-11-14T08:53:00Z</dcterms:modified>
</cp:coreProperties>
</file>