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FEF28-C28C-4BFE-8E8A-3B0E037E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49BF14-3941-4178-929C-B5208C29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4AC46-1CAE-4C8F-B1F1-A6DA8FA4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38F84-057B-4D01-AC6F-DA5524D3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C49965-DA35-4431-B299-D8502549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56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D162D-DA0E-491F-83F2-E90E82E1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1106EF-0635-4F8B-ADCD-CFDEB86C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374FCD-A0BA-456A-A1E7-082CDE3C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D49EE-733E-4C86-A919-D9858C67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DE6EB-5C1C-42BF-B92D-C149FF85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628CC1-E724-4297-B6E3-D3E9858BF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E310A4-4AFD-46EF-B392-BABE627C3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81381-5AC9-41BF-B8F2-E6C8ED3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0807B-2CAF-4729-B229-8B98F000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80D86C-66F9-4049-B4F9-CADF4A3F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8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D2F8-7509-43BA-809C-CECDBDD7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7881C5-58E4-4FB7-B540-AB573E1F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D5050F-8FA8-4054-90CD-0CEBCD6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561ED-15D1-4315-906E-D71DD146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07DB2F-A32F-4E4F-A57C-7499252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9168-3814-4E44-BECA-41DBEEAB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E4BEE0-1218-4A13-8005-88422363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B086E-B66B-4C74-9D2C-14480B05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B6497B-07F8-4F7D-8C30-2315CCAD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58F5B-C073-460B-8845-7165D79C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A3187-3FEB-403C-A9BD-AA13826E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B71B8-EC96-45CE-A488-9781494DF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80AD5C-3CC0-4B10-931E-40766CF66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35F282-6C2D-451D-A22E-886FBB9C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976DDC-C643-40C4-8087-00FA2A35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C68FBF-DCE7-4633-A779-B66A6A15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6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3CEB1-723A-493A-A2AC-F47CF8C3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DDE0B-A229-4D6B-AD61-8CEEA658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DCAABC-6397-49D1-BC57-3C7E5F523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FB4E19-4B79-4C9B-A479-718A63B72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D6B51A-C6EB-416C-BE5E-D74ECFE82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A3A505-F3D4-49F7-9A49-50DCD834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15E0BF-2590-40D7-8DC8-B2CCAB91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E14339-D26B-4A7D-9887-8DA39973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78926-9244-40F1-A44A-DCD30C7A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D860F7-40CC-4CC5-98DB-D7E3E824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D9F9AD-69F4-499B-8DB7-63B40197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965828-C75E-4E69-8ED8-8C89772D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B1E85E-F902-4E7A-88D4-EE45DEB5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BED79B-C324-4C71-9D13-2DEEAD1B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7CBB5C-BE94-4D69-96D6-D213924F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16337-25D8-4236-8151-2EC39FB0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DEF89-093D-4503-BC18-D0948E02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78D49D-059B-46A0-BDD1-9A1B464C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F4C3A9-12AB-4FBC-A7F3-F013A475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DAAC11-2C63-4EC7-93EB-8F64DE63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B65A4F-D9E1-445A-B7FD-68EB387A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8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D4B1-F427-4609-8468-7ECA7773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357CE9-5DF4-4C5F-A8D1-082AC1F45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B2178-EE01-4C9C-A7F4-3C1BE5C0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E2A9E-9765-4AA3-883F-87C732DC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B4C547-10C4-4CE9-9966-587AD03B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C54F35-FD53-4D7F-B077-1D2E171F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0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697D2-B08C-4648-BFA5-77B6C85A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5CFC5C-243F-415C-BBFD-0197F7EE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40884-D09C-48DC-9532-F60F56ED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7DC8-333D-4920-8D11-FA7C05E694A0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FDC3E-3776-47A7-A632-D368D476E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1AE79-33BE-43BF-AC40-E4B36F93D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06CD-11F1-419D-9FDC-510C4AA4F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mtimer.calebgrove.com/" TargetMode="External"/><Relationship Id="rId2" Type="http://schemas.openxmlformats.org/officeDocument/2006/relationships/hyperlink" Target="https://obsproject.com/ja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mtimer.calebgrov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11DD-BBB8-4541-9566-DD38EB337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Timer</a:t>
            </a:r>
            <a:r>
              <a:rPr lang="ja-JP" altLang="en-US" dirty="0"/>
              <a:t>を</a:t>
            </a:r>
            <a:r>
              <a:rPr lang="en-US" altLang="ja-JP" dirty="0"/>
              <a:t>Zoom</a:t>
            </a:r>
            <a:r>
              <a:rPr lang="ja-JP" altLang="en-US" dirty="0"/>
              <a:t>のカメラ映像に表示する</a:t>
            </a:r>
            <a:endParaRPr lang="en-GB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78785-5394-4B6D-A08C-3EA99B6DD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DC0C9-76FD-4CEF-B75A-BC87BD00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用意するもの</a:t>
            </a:r>
            <a:endParaRPr lang="en-GB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8BEA3-4C38-47A4-A98C-80E1540D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OBS Studio</a:t>
            </a:r>
          </a:p>
          <a:p>
            <a:pPr lvl="1"/>
            <a:r>
              <a:rPr lang="ja-JP" altLang="en-US" dirty="0"/>
              <a:t>ここからダウンロードしてインストール</a:t>
            </a:r>
            <a:endParaRPr lang="en-GB" altLang="ja-JP" dirty="0"/>
          </a:p>
          <a:p>
            <a:pPr lvl="1"/>
            <a:r>
              <a:rPr lang="en-GB" dirty="0">
                <a:hlinkClick r:id="rId2"/>
              </a:rPr>
              <a:t>https://obsproject.com/ja/download</a:t>
            </a:r>
            <a:endParaRPr lang="en-GB" dirty="0"/>
          </a:p>
          <a:p>
            <a:r>
              <a:rPr lang="en-US" altLang="ja-JP" dirty="0"/>
              <a:t>Web</a:t>
            </a:r>
            <a:r>
              <a:rPr lang="ja-JP" altLang="en-US" dirty="0"/>
              <a:t>ブラウザ</a:t>
            </a:r>
            <a:endParaRPr lang="en-GB" altLang="ja-JP" dirty="0"/>
          </a:p>
          <a:p>
            <a:r>
              <a:rPr lang="ja-JP" altLang="en-US" dirty="0"/>
              <a:t>タイマーアプリ</a:t>
            </a:r>
            <a:endParaRPr lang="en-GB" altLang="ja-JP" dirty="0"/>
          </a:p>
          <a:p>
            <a:pPr lvl="1"/>
            <a:r>
              <a:rPr lang="en-GB" dirty="0">
                <a:hlinkClick r:id="rId3"/>
              </a:rPr>
              <a:t>https://tmtimer.calebgrove.com/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3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AD182-706A-481A-A20C-A6147313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OBS Studio</a:t>
            </a:r>
            <a:r>
              <a:rPr lang="ja-JP" altLang="en-US" dirty="0"/>
              <a:t>の設定</a:t>
            </a:r>
            <a:endParaRPr lang="en-GB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1A9D3F-D6E4-4EB8-9830-3F35E8F2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OBS</a:t>
            </a:r>
            <a:r>
              <a:rPr lang="ja-JP" altLang="en-US" dirty="0"/>
              <a:t> </a:t>
            </a:r>
            <a:r>
              <a:rPr lang="en-GB" altLang="ja-JP" dirty="0"/>
              <a:t>Studio</a:t>
            </a:r>
            <a:r>
              <a:rPr lang="ja-JP" altLang="en-US" dirty="0"/>
              <a:t>を起動する</a:t>
            </a:r>
            <a:endParaRPr lang="en-GB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Display Capture</a:t>
            </a:r>
            <a:r>
              <a:rPr lang="ja-JP" altLang="en-US" dirty="0"/>
              <a:t>の設定</a:t>
            </a:r>
            <a:endParaRPr lang="en-GB" altLang="ja-JP" dirty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AEBE76-5EFA-436F-B368-3E436B5E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38" y="2823667"/>
            <a:ext cx="2409825" cy="15906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2BF0B3E-74B9-44C5-B46A-CD32C5A9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582" y="2823667"/>
            <a:ext cx="1724266" cy="12955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2ACCF13-CB87-48FB-8822-37FF6B4B4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86" y="2823667"/>
            <a:ext cx="326753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662B9-B216-4773-AB4E-D7217CCA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OBS Studio</a:t>
            </a:r>
            <a:r>
              <a:rPr lang="ja-JP" altLang="en-US" dirty="0"/>
              <a:t>の設定</a:t>
            </a:r>
            <a:endParaRPr lang="en-GB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C78E61-0AA2-4A72-BBAE-E12E5138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6DF720-CE99-4648-9983-BC6FAF1B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8748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5E276-DBF3-4ACF-A483-8C3B0AB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Camera</a:t>
            </a:r>
            <a:r>
              <a:rPr lang="ja-JP" altLang="en-US" dirty="0"/>
              <a:t>の開始</a:t>
            </a:r>
            <a:endParaRPr lang="en-GB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E7A0D-E9F4-4E41-9525-95A9E7B0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2B3396-7998-4C7E-81D8-28E784AC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22" y="1921823"/>
            <a:ext cx="2619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97232-9BA8-46A6-B0CD-2D4CAEC0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Zoom</a:t>
            </a:r>
            <a:r>
              <a:rPr lang="ja-JP" altLang="en-US" dirty="0"/>
              <a:t>のカメラ設定</a:t>
            </a:r>
            <a:endParaRPr lang="en-GB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7ED21-0B1B-4034-A982-2E8C354C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Virtual</a:t>
            </a:r>
            <a:r>
              <a:rPr lang="ja-JP" altLang="en-US" dirty="0"/>
              <a:t>背景はなし</a:t>
            </a:r>
            <a:endParaRPr lang="en-GB" altLang="ja-JP" dirty="0"/>
          </a:p>
          <a:p>
            <a:r>
              <a:rPr lang="ja-JP" altLang="en-US" dirty="0"/>
              <a:t>カメラの選択で</a:t>
            </a:r>
            <a:r>
              <a:rPr lang="en-GB" altLang="ja-JP" dirty="0"/>
              <a:t>OBS Virtual Camera</a:t>
            </a:r>
            <a:r>
              <a:rPr lang="ja-JP" altLang="en-US" dirty="0"/>
              <a:t>を選択</a:t>
            </a:r>
            <a:endParaRPr lang="en-GB" altLang="ja-JP" dirty="0"/>
          </a:p>
          <a:p>
            <a:pPr marL="0" indent="0">
              <a:buNone/>
            </a:pPr>
            <a:r>
              <a:rPr lang="ja-JP" altLang="en-US" dirty="0"/>
              <a:t>これで、あなたの画面に表示されている</a:t>
            </a:r>
            <a:endParaRPr lang="en-GB" altLang="ja-JP" dirty="0"/>
          </a:p>
          <a:p>
            <a:pPr marL="0" indent="0">
              <a:buNone/>
            </a:pPr>
            <a:r>
              <a:rPr lang="ja-JP" altLang="en-US" dirty="0"/>
              <a:t>内容が</a:t>
            </a:r>
            <a:r>
              <a:rPr lang="en-GB" altLang="ja-JP" dirty="0"/>
              <a:t>zoom</a:t>
            </a:r>
            <a:r>
              <a:rPr lang="ja-JP" altLang="en-US" dirty="0"/>
              <a:t>のカメラ映像として他の</a:t>
            </a:r>
            <a:endParaRPr lang="en-GB" altLang="ja-JP" dirty="0"/>
          </a:p>
          <a:p>
            <a:pPr marL="0" indent="0">
              <a:buNone/>
            </a:pPr>
            <a:r>
              <a:rPr lang="ja-JP" altLang="en-US" dirty="0"/>
              <a:t>参加者に配信されます</a:t>
            </a:r>
            <a:endParaRPr lang="en-GB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C8937A-A914-4F21-B917-304AC824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528" y="1990073"/>
            <a:ext cx="301032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6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60701-7216-4656-B9EC-FF13A6DE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タイマーの設定と開始</a:t>
            </a:r>
            <a:endParaRPr lang="en-GB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A76748-B4EA-4CAC-866A-1CA14E05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https://tmtimer.calebgrove.com/</a:t>
            </a:r>
            <a:endParaRPr lang="en-GB" dirty="0"/>
          </a:p>
          <a:p>
            <a:r>
              <a:rPr lang="ja-JP" altLang="en-US" dirty="0"/>
              <a:t>ブラウザで上記の</a:t>
            </a:r>
            <a:r>
              <a:rPr lang="en-US" altLang="ja-JP" dirty="0"/>
              <a:t>URL</a:t>
            </a:r>
            <a:r>
              <a:rPr lang="ja-JP" altLang="en-US" dirty="0"/>
              <a:t>にアクセスします</a:t>
            </a:r>
            <a:endParaRPr lang="en-GB" altLang="ja-JP" dirty="0"/>
          </a:p>
          <a:p>
            <a:r>
              <a:rPr lang="ja-JP" altLang="en-US" dirty="0"/>
              <a:t>スピーチのタイプを選ぶ、または、各色の表示タイミングを直接入力します</a:t>
            </a:r>
            <a:endParaRPr lang="en-GB" altLang="ja-JP" dirty="0"/>
          </a:p>
          <a:p>
            <a:r>
              <a:rPr lang="ja-JP" altLang="en-US" dirty="0"/>
              <a:t>色のみの表示で、時間を表示したくない場合は</a:t>
            </a:r>
            <a:r>
              <a:rPr lang="en-GB" altLang="ja-JP" dirty="0"/>
              <a:t>Show Clock</a:t>
            </a:r>
            <a:r>
              <a:rPr lang="ja-JP" altLang="en-US" dirty="0"/>
              <a:t>のチェックを外します</a:t>
            </a:r>
            <a:endParaRPr lang="en-GB" altLang="ja-JP" dirty="0"/>
          </a:p>
          <a:p>
            <a:r>
              <a:rPr lang="en-GB" dirty="0"/>
              <a:t>Start</a:t>
            </a:r>
            <a:r>
              <a:rPr lang="ja-JP" altLang="en-US" dirty="0"/>
              <a:t>でタイマーが開始されます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26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65AC9-A882-476C-B889-B57D53C6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注意点</a:t>
            </a:r>
            <a:endParaRPr lang="en-GB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E4414-981B-4210-8BFB-C6CB1218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OBS Virtual Camera</a:t>
            </a:r>
            <a:r>
              <a:rPr lang="ja-JP" altLang="en-US" dirty="0"/>
              <a:t>を起動中は、あなたの</a:t>
            </a:r>
            <a:r>
              <a:rPr lang="en-US" altLang="ja-JP" dirty="0"/>
              <a:t>PC</a:t>
            </a:r>
            <a:r>
              <a:rPr lang="ja-JP" altLang="en-US" dirty="0"/>
              <a:t>に見えている画面そのものが参加者に表示されます</a:t>
            </a:r>
            <a:endParaRPr lang="en-GB" altLang="ja-JP" dirty="0"/>
          </a:p>
          <a:p>
            <a:r>
              <a:rPr lang="ja-JP" altLang="en-US" dirty="0"/>
              <a:t>つまり</a:t>
            </a:r>
            <a:endParaRPr lang="en-GB" altLang="ja-JP" dirty="0"/>
          </a:p>
          <a:p>
            <a:pPr lvl="1"/>
            <a:r>
              <a:rPr lang="ja-JP" altLang="en-US" dirty="0"/>
              <a:t>タイマーの画面は全画面で最前面に表示してください</a:t>
            </a:r>
            <a:endParaRPr lang="en-GB" altLang="ja-JP" dirty="0"/>
          </a:p>
          <a:p>
            <a:pPr lvl="1"/>
            <a:r>
              <a:rPr lang="ja-JP" altLang="en-US" dirty="0"/>
              <a:t>なので、</a:t>
            </a:r>
            <a:r>
              <a:rPr lang="en-GB" altLang="ja-JP" dirty="0"/>
              <a:t>Display</a:t>
            </a:r>
            <a:r>
              <a:rPr lang="ja-JP" altLang="en-US" dirty="0"/>
              <a:t>が一つしかない場合は、タイマー実施中は</a:t>
            </a:r>
            <a:r>
              <a:rPr lang="en-GB" altLang="ja-JP" dirty="0"/>
              <a:t>zoom</a:t>
            </a:r>
            <a:r>
              <a:rPr lang="ja-JP" altLang="en-US" dirty="0"/>
              <a:t>の画面が見えません。</a:t>
            </a:r>
            <a:r>
              <a:rPr lang="en-GB" altLang="ja-JP" dirty="0"/>
              <a:t>zoom</a:t>
            </a:r>
            <a:r>
              <a:rPr lang="ja-JP" altLang="en-US" dirty="0"/>
              <a:t>の画面を表示すると、</a:t>
            </a:r>
            <a:r>
              <a:rPr lang="en-GB" altLang="ja-JP" dirty="0"/>
              <a:t>zoom</a:t>
            </a:r>
            <a:r>
              <a:rPr lang="ja-JP" altLang="en-US" dirty="0"/>
              <a:t>の画面があなたのカメラ画像として参加者に配信されます</a:t>
            </a:r>
            <a:endParaRPr lang="en-GB" altLang="ja-JP" dirty="0"/>
          </a:p>
          <a:p>
            <a:r>
              <a:rPr lang="ja-JP" altLang="en-US" dirty="0"/>
              <a:t>複数モニターや</a:t>
            </a:r>
            <a:r>
              <a:rPr lang="en-GB" altLang="ja-JP" dirty="0"/>
              <a:t>Window Capture</a:t>
            </a:r>
            <a:r>
              <a:rPr lang="ja-JP" altLang="en-US" dirty="0"/>
              <a:t>を使えばタイマー画面を配信しつつ</a:t>
            </a:r>
            <a:r>
              <a:rPr lang="en-GB" altLang="ja-JP" dirty="0"/>
              <a:t>zoom</a:t>
            </a:r>
            <a:r>
              <a:rPr lang="ja-JP" altLang="en-US" dirty="0"/>
              <a:t>の画面を表示することもできますが、ここには書ききれないので、</a:t>
            </a:r>
            <a:r>
              <a:rPr lang="en-GB" altLang="ja-JP" dirty="0"/>
              <a:t>Google</a:t>
            </a:r>
            <a:r>
              <a:rPr lang="ja-JP" altLang="en-US" dirty="0"/>
              <a:t>先生に相談しつつ試してみてください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3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274</Words>
  <Application>Microsoft Office PowerPoint</Application>
  <PresentationFormat>ワイド画面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TimerをZoomのカメラ映像に表示する</vt:lpstr>
      <vt:lpstr>用意するもの</vt:lpstr>
      <vt:lpstr>OBS Studioの設定</vt:lpstr>
      <vt:lpstr>OBS Studioの設定</vt:lpstr>
      <vt:lpstr>Virtual Cameraの開始</vt:lpstr>
      <vt:lpstr>Zoomのカメラ設定</vt:lpstr>
      <vt:lpstr>タイマーの設定と開始</vt:lpstr>
      <vt:lpstr>注意点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TimerをZoomのカメラ映像に表示する</dc:title>
  <dc:creator>Masayuki Tanaka</dc:creator>
  <cp:lastModifiedBy>Masayuki Tanaka</cp:lastModifiedBy>
  <cp:revision>3</cp:revision>
  <dcterms:created xsi:type="dcterms:W3CDTF">2021-07-13T00:11:58Z</dcterms:created>
  <dcterms:modified xsi:type="dcterms:W3CDTF">2021-07-13T00:29:51Z</dcterms:modified>
</cp:coreProperties>
</file>