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91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7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5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18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8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7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A31A-4A35-4CA3-A116-076AAB3B2AFE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786E-6F72-4AE8-95A9-A0ECD32BD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36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_Androids_Dream_of_Electric_Sheep%3F" TargetMode="External"/><Relationship Id="rId2" Type="http://schemas.openxmlformats.org/officeDocument/2006/relationships/hyperlink" Target="https://en.wikipedia.org/wiki/Bounty_hun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523DCB8-67BC-4EDB-BF83-1898BC5C7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anchor="b">
            <a:normAutofit/>
          </a:bodyPr>
          <a:lstStyle/>
          <a:p>
            <a:r>
              <a:rPr lang="ja-JP" altLang="ja-JP" sz="5800" spc="120">
                <a:ea typeface="メイリオ" panose="020B0604030504040204" pitchFamily="50" charset="-128"/>
              </a:rPr>
              <a:t>Do My Imaginary Wives Dream of Electric Sheep</a:t>
            </a:r>
            <a:endParaRPr kumimoji="1" lang="ja-JP" altLang="ja-JP" sz="5800" spc="120">
              <a:ea typeface="メイリオ" panose="020B0604030504040204" pitchFamily="50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91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10DF836-5CA9-4B5B-8AD9-5459F4A3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7" y="36480"/>
            <a:ext cx="4628271" cy="6833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22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A8964-810F-454A-962D-402C45D7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326"/>
            <a:ext cx="10515600" cy="5991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1" i="1" dirty="0"/>
              <a:t>Do Androids Dream of Electric Sheep?</a:t>
            </a:r>
            <a:r>
              <a:rPr lang="en-US" altLang="ja-JP" dirty="0"/>
              <a:t> (retitled </a:t>
            </a:r>
            <a:r>
              <a:rPr lang="en-US" altLang="ja-JP" b="1" i="1" dirty="0"/>
              <a:t>Blade Runner: Do Androids Dream of Electric Sheep?</a:t>
            </a:r>
            <a:r>
              <a:rPr lang="en-US" altLang="ja-JP" dirty="0"/>
              <a:t> in some later printings) is a science fiction novel by American writer Philip K. Dick, first published in </a:t>
            </a:r>
            <a:r>
              <a:rPr lang="en-US" altLang="ja-JP" dirty="0">
                <a:highlight>
                  <a:srgbClr val="0000FF"/>
                </a:highlight>
              </a:rPr>
              <a:t>1968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(snip)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The main plot follows Rick Deckard, a </a:t>
            </a:r>
            <a:r>
              <a:rPr lang="en-US" altLang="ja-JP" dirty="0">
                <a:hlinkClick r:id="rId2" tooltip="Bounty hunter"/>
              </a:rPr>
              <a:t>bounty hunter</a:t>
            </a:r>
            <a:r>
              <a:rPr lang="en-US" altLang="ja-JP" dirty="0"/>
              <a:t> who is tasked with "</a:t>
            </a:r>
            <a:r>
              <a:rPr lang="en-US" altLang="ja-JP" dirty="0">
                <a:highlight>
                  <a:srgbClr val="0000FF"/>
                </a:highlight>
              </a:rPr>
              <a:t>retiring" (i.e. killing) six escaped Nexus-6 model androids,</a:t>
            </a:r>
            <a:r>
              <a:rPr lang="en-US" altLang="ja-JP" dirty="0"/>
              <a:t> while a secondary plot follows John Isidore, a man of sub-par IQ who aids the fugitive androids. In connection with Deckard's mission, the novel explores the issue of </a:t>
            </a:r>
            <a:r>
              <a:rPr lang="en-US" altLang="ja-JP" dirty="0">
                <a:highlight>
                  <a:srgbClr val="0000FF"/>
                </a:highlight>
              </a:rPr>
              <a:t>what it is to be human </a:t>
            </a:r>
            <a:r>
              <a:rPr lang="en-US" altLang="ja-JP" dirty="0"/>
              <a:t>and whether empathy is a purely human ability.</a:t>
            </a: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r>
              <a:rPr lang="en-US" altLang="ja-JP" sz="2000" dirty="0">
                <a:hlinkClick r:id="rId3"/>
              </a:rPr>
              <a:t>https://en.wikipedia.org/wiki/Do_Androids_Dream_of_Electric_Sheep%3F</a:t>
            </a:r>
            <a:endParaRPr lang="en-US" altLang="ja-JP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57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A8964-810F-454A-962D-402C45D7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2605485"/>
            <a:ext cx="11324491" cy="1647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8800" dirty="0"/>
              <a:t>Key question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72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A8964-810F-454A-962D-402C45D7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2605485"/>
            <a:ext cx="11324491" cy="1647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8800" dirty="0"/>
              <a:t>“what it is to be human”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83744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A8964-810F-454A-962D-402C45D7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2492943"/>
            <a:ext cx="11324491" cy="16470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ja-JP" sz="8800" dirty="0"/>
              <a:t>A half century has past </a:t>
            </a:r>
            <a:br>
              <a:rPr kumimoji="1" lang="en-US" altLang="ja-JP" sz="8800" dirty="0"/>
            </a:br>
            <a:r>
              <a:rPr kumimoji="1" lang="en-US" altLang="ja-JP" sz="8800" dirty="0"/>
              <a:t>since then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49282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A8964-810F-454A-962D-402C45D7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2605485"/>
            <a:ext cx="11324491" cy="1647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8800" dirty="0"/>
              <a:t>“what it is to be human”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52223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24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ワイド画面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 My Imaginary Wives Dream of Electric Sheep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My Imaginary Wives Dream of Electric Sheep</dc:title>
  <dc:creator>Masayuki Tanaka</dc:creator>
  <cp:lastModifiedBy>Masayuki Tanaka</cp:lastModifiedBy>
  <cp:revision>6</cp:revision>
  <dcterms:created xsi:type="dcterms:W3CDTF">2019-09-17T10:12:14Z</dcterms:created>
  <dcterms:modified xsi:type="dcterms:W3CDTF">2019-09-17T10:25:10Z</dcterms:modified>
</cp:coreProperties>
</file>