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35B91-7B6E-4791-8F8D-F88BE73CA04E}" v="336" dt="2020-11-19T09:35:20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uki Tanaka" userId="dc82f51f01985eab" providerId="Windows Live" clId="Web-{9BE35B91-7B6E-4791-8F8D-F88BE73CA04E}"/>
    <pc:docChg chg="addSld modSld sldOrd">
      <pc:chgData name="Masayuki Tanaka" userId="dc82f51f01985eab" providerId="Windows Live" clId="Web-{9BE35B91-7B6E-4791-8F8D-F88BE73CA04E}" dt="2020-11-19T09:35:20.142" v="324" actId="14100"/>
      <pc:docMkLst>
        <pc:docMk/>
      </pc:docMkLst>
      <pc:sldChg chg="modSp">
        <pc:chgData name="Masayuki Tanaka" userId="dc82f51f01985eab" providerId="Windows Live" clId="Web-{9BE35B91-7B6E-4791-8F8D-F88BE73CA04E}" dt="2020-11-19T09:11:34.922" v="63" actId="20577"/>
        <pc:sldMkLst>
          <pc:docMk/>
          <pc:sldMk cId="2128380218" sldId="256"/>
        </pc:sldMkLst>
        <pc:spChg chg="mod">
          <ac:chgData name="Masayuki Tanaka" userId="dc82f51f01985eab" providerId="Windows Live" clId="Web-{9BE35B91-7B6E-4791-8F8D-F88BE73CA04E}" dt="2020-11-19T09:11:34.922" v="63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addSp delSp modSp new mod modClrScheme chgLayout">
        <pc:chgData name="Masayuki Tanaka" userId="dc82f51f01985eab" providerId="Windows Live" clId="Web-{9BE35B91-7B6E-4791-8F8D-F88BE73CA04E}" dt="2020-11-19T09:15:32.068" v="80" actId="1076"/>
        <pc:sldMkLst>
          <pc:docMk/>
          <pc:sldMk cId="2301994939" sldId="257"/>
        </pc:sldMkLst>
        <pc:spChg chg="del">
          <ac:chgData name="Masayuki Tanaka" userId="dc82f51f01985eab" providerId="Windows Live" clId="Web-{9BE35B91-7B6E-4791-8F8D-F88BE73CA04E}" dt="2020-11-19T09:12:09.251" v="67"/>
          <ac:spMkLst>
            <pc:docMk/>
            <pc:sldMk cId="2301994939" sldId="257"/>
            <ac:spMk id="2" creationId="{275C74A5-ADDF-4600-892B-27973039AB93}"/>
          </ac:spMkLst>
        </pc:spChg>
        <pc:spChg chg="del">
          <ac:chgData name="Masayuki Tanaka" userId="dc82f51f01985eab" providerId="Windows Live" clId="Web-{9BE35B91-7B6E-4791-8F8D-F88BE73CA04E}" dt="2020-11-19T09:12:09.251" v="67"/>
          <ac:spMkLst>
            <pc:docMk/>
            <pc:sldMk cId="2301994939" sldId="257"/>
            <ac:spMk id="3" creationId="{927C3DB8-6D0D-4587-A870-83400D4A16B2}"/>
          </ac:spMkLst>
        </pc:spChg>
        <pc:picChg chg="add del mod">
          <ac:chgData name="Masayuki Tanaka" userId="dc82f51f01985eab" providerId="Windows Live" clId="Web-{9BE35B91-7B6E-4791-8F8D-F88BE73CA04E}" dt="2020-11-19T09:14:12.738" v="72"/>
          <ac:picMkLst>
            <pc:docMk/>
            <pc:sldMk cId="2301994939" sldId="257"/>
            <ac:picMk id="4" creationId="{1C4138CA-2598-4004-A171-ECA49767FEA4}"/>
          </ac:picMkLst>
        </pc:picChg>
        <pc:picChg chg="add mod">
          <ac:chgData name="Masayuki Tanaka" userId="dc82f51f01985eab" providerId="Windows Live" clId="Web-{9BE35B91-7B6E-4791-8F8D-F88BE73CA04E}" dt="2020-11-19T09:14:48.755" v="75" actId="14100"/>
          <ac:picMkLst>
            <pc:docMk/>
            <pc:sldMk cId="2301994939" sldId="257"/>
            <ac:picMk id="5" creationId="{CB64B14D-73E8-49A9-99A3-9C97DB90EC61}"/>
          </ac:picMkLst>
        </pc:picChg>
        <pc:picChg chg="add mod">
          <ac:chgData name="Masayuki Tanaka" userId="dc82f51f01985eab" providerId="Windows Live" clId="Web-{9BE35B91-7B6E-4791-8F8D-F88BE73CA04E}" dt="2020-11-19T09:15:32.068" v="80" actId="1076"/>
          <ac:picMkLst>
            <pc:docMk/>
            <pc:sldMk cId="2301994939" sldId="257"/>
            <ac:picMk id="6" creationId="{63353668-9A79-48EC-A61D-01B339D758EB}"/>
          </ac:picMkLst>
        </pc:picChg>
      </pc:sldChg>
      <pc:sldChg chg="addSp modSp new">
        <pc:chgData name="Masayuki Tanaka" userId="dc82f51f01985eab" providerId="Windows Live" clId="Web-{9BE35B91-7B6E-4791-8F8D-F88BE73CA04E}" dt="2020-11-19T09:19:11.089" v="172" actId="1076"/>
        <pc:sldMkLst>
          <pc:docMk/>
          <pc:sldMk cId="1101608167" sldId="258"/>
        </pc:sldMkLst>
        <pc:spChg chg="add mod">
          <ac:chgData name="Masayuki Tanaka" userId="dc82f51f01985eab" providerId="Windows Live" clId="Web-{9BE35B91-7B6E-4791-8F8D-F88BE73CA04E}" dt="2020-11-19T09:19:11.089" v="172" actId="1076"/>
          <ac:spMkLst>
            <pc:docMk/>
            <pc:sldMk cId="1101608167" sldId="258"/>
            <ac:spMk id="2" creationId="{DD992EED-95C6-45EF-87AD-3ECE1E49D323}"/>
          </ac:spMkLst>
        </pc:spChg>
      </pc:sldChg>
      <pc:sldChg chg="addSp modSp new ord">
        <pc:chgData name="Masayuki Tanaka" userId="dc82f51f01985eab" providerId="Windows Live" clId="Web-{9BE35B91-7B6E-4791-8F8D-F88BE73CA04E}" dt="2020-11-19T09:24:43.659" v="195"/>
        <pc:sldMkLst>
          <pc:docMk/>
          <pc:sldMk cId="2818711529" sldId="259"/>
        </pc:sldMkLst>
        <pc:picChg chg="add mod">
          <ac:chgData name="Masayuki Tanaka" userId="dc82f51f01985eab" providerId="Windows Live" clId="Web-{9BE35B91-7B6E-4791-8F8D-F88BE73CA04E}" dt="2020-11-19T09:22:23.421" v="185" actId="14100"/>
          <ac:picMkLst>
            <pc:docMk/>
            <pc:sldMk cId="2818711529" sldId="259"/>
            <ac:picMk id="2" creationId="{22CF78A6-F1DA-45F9-A410-3FEF5B0D2D7F}"/>
          </ac:picMkLst>
        </pc:picChg>
        <pc:picChg chg="add mod">
          <ac:chgData name="Masayuki Tanaka" userId="dc82f51f01985eab" providerId="Windows Live" clId="Web-{9BE35B91-7B6E-4791-8F8D-F88BE73CA04E}" dt="2020-11-19T09:21:29.310" v="182" actId="14100"/>
          <ac:picMkLst>
            <pc:docMk/>
            <pc:sldMk cId="2818711529" sldId="259"/>
            <ac:picMk id="3" creationId="{F4E37E03-8B00-4BA6-8D45-54994ABC8B5E}"/>
          </ac:picMkLst>
        </pc:picChg>
        <pc:picChg chg="add mod">
          <ac:chgData name="Masayuki Tanaka" userId="dc82f51f01985eab" providerId="Windows Live" clId="Web-{9BE35B91-7B6E-4791-8F8D-F88BE73CA04E}" dt="2020-11-19T09:24:14.064" v="193" actId="1076"/>
          <ac:picMkLst>
            <pc:docMk/>
            <pc:sldMk cId="2818711529" sldId="259"/>
            <ac:picMk id="4" creationId="{C7078C6A-B5E2-451F-A8E4-85B1D5AF3AF9}"/>
          </ac:picMkLst>
        </pc:picChg>
        <pc:picChg chg="add mod">
          <ac:chgData name="Masayuki Tanaka" userId="dc82f51f01985eab" providerId="Windows Live" clId="Web-{9BE35B91-7B6E-4791-8F8D-F88BE73CA04E}" dt="2020-11-19T09:22:51.890" v="190" actId="1076"/>
          <ac:picMkLst>
            <pc:docMk/>
            <pc:sldMk cId="2818711529" sldId="259"/>
            <ac:picMk id="5" creationId="{E102E464-B92F-4AD0-933A-D69072210066}"/>
          </ac:picMkLst>
        </pc:picChg>
      </pc:sldChg>
      <pc:sldChg chg="modSp add replId">
        <pc:chgData name="Masayuki Tanaka" userId="dc82f51f01985eab" providerId="Windows Live" clId="Web-{9BE35B91-7B6E-4791-8F8D-F88BE73CA04E}" dt="2020-11-19T09:32:23.341" v="314" actId="14100"/>
        <pc:sldMkLst>
          <pc:docMk/>
          <pc:sldMk cId="1146828990" sldId="260"/>
        </pc:sldMkLst>
        <pc:spChg chg="mod">
          <ac:chgData name="Masayuki Tanaka" userId="dc82f51f01985eab" providerId="Windows Live" clId="Web-{9BE35B91-7B6E-4791-8F8D-F88BE73CA04E}" dt="2020-11-19T09:32:23.341" v="314" actId="14100"/>
          <ac:spMkLst>
            <pc:docMk/>
            <pc:sldMk cId="1146828990" sldId="260"/>
            <ac:spMk id="2" creationId="{DD992EED-95C6-45EF-87AD-3ECE1E49D323}"/>
          </ac:spMkLst>
        </pc:spChg>
      </pc:sldChg>
      <pc:sldChg chg="addSp modSp new ord">
        <pc:chgData name="Masayuki Tanaka" userId="dc82f51f01985eab" providerId="Windows Live" clId="Web-{9BE35B91-7B6E-4791-8F8D-F88BE73CA04E}" dt="2020-11-19T09:31:31.668" v="261"/>
        <pc:sldMkLst>
          <pc:docMk/>
          <pc:sldMk cId="1133615281" sldId="261"/>
        </pc:sldMkLst>
        <pc:picChg chg="add mod">
          <ac:chgData name="Masayuki Tanaka" userId="dc82f51f01985eab" providerId="Windows Live" clId="Web-{9BE35B91-7B6E-4791-8F8D-F88BE73CA04E}" dt="2020-11-19T09:28:20.835" v="255" actId="14100"/>
          <ac:picMkLst>
            <pc:docMk/>
            <pc:sldMk cId="1133615281" sldId="261"/>
            <ac:picMk id="2" creationId="{61EDB22D-5895-4A10-A339-36A6771E59E9}"/>
          </ac:picMkLst>
        </pc:picChg>
        <pc:picChg chg="add mod">
          <ac:chgData name="Masayuki Tanaka" userId="dc82f51f01985eab" providerId="Windows Live" clId="Web-{9BE35B91-7B6E-4791-8F8D-F88BE73CA04E}" dt="2020-11-19T09:30:12.385" v="259" actId="1076"/>
          <ac:picMkLst>
            <pc:docMk/>
            <pc:sldMk cId="1133615281" sldId="261"/>
            <ac:picMk id="3" creationId="{9B055F11-5534-4766-A600-DB19138D4976}"/>
          </ac:picMkLst>
        </pc:picChg>
      </pc:sldChg>
      <pc:sldChg chg="add ord replId">
        <pc:chgData name="Masayuki Tanaka" userId="dc82f51f01985eab" providerId="Windows Live" clId="Web-{9BE35B91-7B6E-4791-8F8D-F88BE73CA04E}" dt="2020-11-19T09:31:52.668" v="273"/>
        <pc:sldMkLst>
          <pc:docMk/>
          <pc:sldMk cId="95337137" sldId="262"/>
        </pc:sldMkLst>
      </pc:sldChg>
      <pc:sldChg chg="addSp modSp new">
        <pc:chgData name="Masayuki Tanaka" userId="dc82f51f01985eab" providerId="Windows Live" clId="Web-{9BE35B91-7B6E-4791-8F8D-F88BE73CA04E}" dt="2020-11-19T09:35:20.142" v="324" actId="14100"/>
        <pc:sldMkLst>
          <pc:docMk/>
          <pc:sldMk cId="909567003" sldId="263"/>
        </pc:sldMkLst>
        <pc:picChg chg="add mod">
          <ac:chgData name="Masayuki Tanaka" userId="dc82f51f01985eab" providerId="Windows Live" clId="Web-{9BE35B91-7B6E-4791-8F8D-F88BE73CA04E}" dt="2020-11-19T09:33:42.499" v="318" actId="14100"/>
          <ac:picMkLst>
            <pc:docMk/>
            <pc:sldMk cId="909567003" sldId="263"/>
            <ac:picMk id="2" creationId="{29C29AA3-3A03-4DFA-A56F-07B0D8B72078}"/>
          </ac:picMkLst>
        </pc:picChg>
        <pc:picChg chg="add mod">
          <ac:chgData name="Masayuki Tanaka" userId="dc82f51f01985eab" providerId="Windows Live" clId="Web-{9BE35B91-7B6E-4791-8F8D-F88BE73CA04E}" dt="2020-11-19T09:35:20.142" v="324" actId="14100"/>
          <ac:picMkLst>
            <pc:docMk/>
            <pc:sldMk cId="909567003" sldId="263"/>
            <ac:picMk id="3" creationId="{006748D5-B5FF-47B1-8630-9C00234B75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テーブルトピックス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B64B14D-73E8-49A9-99A3-9C97DB90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5" y="201566"/>
            <a:ext cx="6031282" cy="2404785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353668-9A79-48EC-A61D-01B339D7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99" y="1102195"/>
            <a:ext cx="5634623" cy="54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9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2EED-95C6-45EF-87AD-3ECE1E49D323}"/>
              </a:ext>
            </a:extLst>
          </p:cNvPr>
          <p:cNvSpPr txBox="1"/>
          <p:nvPr/>
        </p:nvSpPr>
        <p:spPr>
          <a:xfrm>
            <a:off x="733295" y="3050610"/>
            <a:ext cx="107181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俺の・私の○○がこんなに△</a:t>
            </a:r>
            <a:r>
              <a:rPr lang="ja-JP" sz="4400">
                <a:ea typeface="ＭＳ Ｐゴシック"/>
                <a:cs typeface="Calibri"/>
              </a:rPr>
              <a:t>△</a:t>
            </a:r>
            <a:r>
              <a:rPr lang="ja-JP" altLang="en-US" sz="4400">
                <a:ea typeface="ＭＳ Ｐゴシック"/>
                <a:cs typeface="Calibri"/>
              </a:rPr>
              <a:t>なわけがない。</a:t>
            </a:r>
          </a:p>
        </p:txBody>
      </p:sp>
    </p:spTree>
    <p:extLst>
      <p:ext uri="{BB962C8B-B14F-4D97-AF65-F5344CB8AC3E}">
        <p14:creationId xmlns:p14="http://schemas.microsoft.com/office/powerpoint/2010/main" val="11016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food, drawing, room&#10;&#10;Description automatically generated">
            <a:extLst>
              <a:ext uri="{FF2B5EF4-FFF2-40B4-BE49-F238E27FC236}">
                <a16:creationId xmlns:a16="http://schemas.microsoft.com/office/drawing/2014/main" id="{22CF78A6-F1DA-45F9-A410-3FEF5B0D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" y="305552"/>
            <a:ext cx="4141939" cy="2134183"/>
          </a:xfrm>
          <a:prstGeom prst="rect">
            <a:avLst/>
          </a:prstGeom>
        </p:spPr>
      </p:pic>
      <p:pic>
        <p:nvPicPr>
          <p:cNvPr id="3" name="Picture 3" descr="A picture containing chain, sitting, person, person&#10;&#10;Description automatically generated">
            <a:extLst>
              <a:ext uri="{FF2B5EF4-FFF2-40B4-BE49-F238E27FC236}">
                <a16:creationId xmlns:a16="http://schemas.microsoft.com/office/drawing/2014/main" id="{F4E37E03-8B00-4BA6-8D45-54994ABC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6" y="258571"/>
            <a:ext cx="6166979" cy="6142527"/>
          </a:xfrm>
          <a:prstGeom prst="rect">
            <a:avLst/>
          </a:prstGeom>
        </p:spPr>
      </p:pic>
      <p:pic>
        <p:nvPicPr>
          <p:cNvPr id="4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7078C6A-B5E2-451F-A8E4-85B1D5AF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34" y="2903648"/>
            <a:ext cx="2743200" cy="1969280"/>
          </a:xfrm>
          <a:prstGeom prst="rect">
            <a:avLst/>
          </a:prstGeom>
        </p:spPr>
      </p:pic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102E464-B92F-4AD0-933A-D69072210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1" y="2899123"/>
            <a:ext cx="2647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2EED-95C6-45EF-87AD-3ECE1E49D323}"/>
              </a:ext>
            </a:extLst>
          </p:cNvPr>
          <p:cNvSpPr txBox="1"/>
          <p:nvPr/>
        </p:nvSpPr>
        <p:spPr>
          <a:xfrm>
            <a:off x="3097582" y="3050610"/>
            <a:ext cx="59895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○○でも△</a:t>
            </a:r>
            <a:r>
              <a:rPr lang="ja-JP" sz="4400">
                <a:ea typeface="ＭＳ Ｐゴシック"/>
                <a:cs typeface="Calibri"/>
              </a:rPr>
              <a:t>△がしたい！</a:t>
            </a:r>
            <a:endParaRPr lang="ja-JP" altLang="en-US" sz="4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3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1EDB22D-5895-4A10-A339-36A6771E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5" y="145737"/>
            <a:ext cx="6553199" cy="2422496"/>
          </a:xfrm>
          <a:prstGeom prst="rect">
            <a:avLst/>
          </a:prstGeom>
        </p:spPr>
      </p:pic>
      <p:pic>
        <p:nvPicPr>
          <p:cNvPr id="3" name="Picture 3" descr="Graffiti on a wall&#10;&#10;Description automatically generated">
            <a:extLst>
              <a:ext uri="{FF2B5EF4-FFF2-40B4-BE49-F238E27FC236}">
                <a16:creationId xmlns:a16="http://schemas.microsoft.com/office/drawing/2014/main" id="{9B055F11-5534-4766-A600-DB19138D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20" y="349010"/>
            <a:ext cx="4434212" cy="63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2EED-95C6-45EF-87AD-3ECE1E49D323}"/>
              </a:ext>
            </a:extLst>
          </p:cNvPr>
          <p:cNvSpPr txBox="1"/>
          <p:nvPr/>
        </p:nvSpPr>
        <p:spPr>
          <a:xfrm>
            <a:off x="414925" y="3050610"/>
            <a:ext cx="118454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>
                <a:ea typeface="ＭＳ Ｐゴシック"/>
                <a:cs typeface="Calibri"/>
              </a:rPr>
              <a:t>○○に△</a:t>
            </a:r>
            <a:r>
              <a:rPr lang="ja-JP" sz="4400">
                <a:ea typeface="ＭＳ Ｐゴシック"/>
                <a:cs typeface="Calibri"/>
              </a:rPr>
              <a:t>△を求めるのは</a:t>
            </a:r>
            <a:r>
              <a:rPr lang="ja-JP" altLang="en-US" sz="4400">
                <a:ea typeface="ＭＳ Ｐゴシック"/>
                <a:cs typeface="Calibri"/>
              </a:rPr>
              <a:t>間違</a:t>
            </a:r>
            <a:r>
              <a:rPr lang="ja-JP" sz="4400">
                <a:ea typeface="ＭＳ Ｐゴシック"/>
                <a:cs typeface="Calibri"/>
              </a:rPr>
              <a:t>っているだろうか</a:t>
            </a:r>
            <a:r>
              <a:rPr lang="ja-JP" altLang="en-US" sz="4400">
                <a:ea typeface="ＭＳ Ｐゴシック"/>
                <a:cs typeface="Calibri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4682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29C29AA3-3A03-4DFA-A56F-07B0D8B7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5" y="331283"/>
            <a:ext cx="4047994" cy="3721541"/>
          </a:xfrm>
          <a:prstGeom prst="rect">
            <a:avLst/>
          </a:prstGeom>
        </p:spPr>
      </p:pic>
      <p:pic>
        <p:nvPicPr>
          <p:cNvPr id="3" name="Picture 3" descr="A picture containing umbrella, kite&#10;&#10;Description automatically generated">
            <a:extLst>
              <a:ext uri="{FF2B5EF4-FFF2-40B4-BE49-F238E27FC236}">
                <a16:creationId xmlns:a16="http://schemas.microsoft.com/office/drawing/2014/main" id="{006748D5-B5FF-47B1-8630-9C00234B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22" y="98120"/>
            <a:ext cx="4040829" cy="66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テーマ</vt:lpstr>
      <vt:lpstr>テーブルトピックス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/>
  <cp:lastModifiedBy/>
  <cp:revision>104</cp:revision>
  <dcterms:created xsi:type="dcterms:W3CDTF">2012-07-27T23:28:17Z</dcterms:created>
  <dcterms:modified xsi:type="dcterms:W3CDTF">2020-11-19T09:35:24Z</dcterms:modified>
</cp:coreProperties>
</file>