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08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39CC94D-D216-407E-8469-29FDA0CD177C}"/>
              </a:ext>
            </a:extLst>
          </p:cNvPr>
          <p:cNvSpPr/>
          <p:nvPr/>
        </p:nvSpPr>
        <p:spPr>
          <a:xfrm>
            <a:off x="8273143" y="0"/>
            <a:ext cx="391885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A954B7E-2CF1-4CD0-A050-A66A2534CB35}"/>
              </a:ext>
            </a:extLst>
          </p:cNvPr>
          <p:cNvSpPr/>
          <p:nvPr/>
        </p:nvSpPr>
        <p:spPr>
          <a:xfrm>
            <a:off x="-3113314" y="0"/>
            <a:ext cx="391885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ワイド画面</PresentationFormat>
  <Paragraphs>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Masayuki Tanaka</cp:lastModifiedBy>
  <cp:revision>2</cp:revision>
  <dcterms:created xsi:type="dcterms:W3CDTF">2021-03-27T00:22:49Z</dcterms:created>
  <dcterms:modified xsi:type="dcterms:W3CDTF">2021-03-27T00:27:48Z</dcterms:modified>
</cp:coreProperties>
</file>