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5BA99-20DF-4BA1-B159-28ECFCB46462}" v="1140" dt="2021-10-22T23:52:32.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3.8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4837 2176 16383 0 0,'9'0'0'0'0,"14"0"0"0"0,8 0 0 0 0,8 0 0 0 0,7 0 0 0 0,7 0 0 0 0,3 0 0 0 0,-3 0 0 0 0,0 0 0 0 0,-5 0 0 0 0,0 0 0 0 0,1 0 0 0 0,-2 0 0 0 0,-5 0 0 0 0,-4 0 0 0 0,1 0 0 0 0,4 0 0 0 0,-1 0 0 0 0,3 0 0 0 0,4 0 0 0 0,2 0 0 0 0,4 0 0 0 0,-4 0 0 0 0,0 0 0 0 0,-4 0 0 0 0,0 0 0 0 0,2 0 0 0 0,-2 0 0 0 0,-5 0 0 0 0,-4 0 0 0 0,1 0 0 0 0,-1 0 0 0 0,-2 0 0 0 0,-3 0 0 0 0,-1 0 0 0 0,-1 0 0 0 0,-2 0 0 0 0,0 0 0 0 0,0 0 0 0 0,4 0 0 0 0,2 0 0 0 0,0 0 0 0 0,-1 0 0 0 0,-2 5 0 0 0,0 1 0 0 0,-2 1 0 0 0,-1-2 0 0 0,0-2 0 0 0,5-1 0 0 0,1 4 0 0 0,0 1 0 0 0,-1 0 0 0 0,-2-2 0 0 0,0-2 0 0 0,-2 4 0 0 0,-1 0 0 0 0,0 0 0 0 0,5-2 0 0 0,1-2 0 0 0,0 4 0 0 0,-1 0 0 0 0,-2 0 0 0 0,0-2 0 0 0,-2-2 0 0 0,-1-1 0 0 0,0-1 0 0 0,0 4 0 0 0,0 2 0 0 0,-1-1 0 0 0,1-2 0 0 0,0 0 0 0 0,0-2 0 0 0,0-1 0 0 0,0-1 0 0 0,5 0 0 0 0,1 0 0 0 0,1-1 0 0 0,-2 1 0 0 0,-2 0 0 0 0,-1 0 0 0 0,0 0 0 0 0,-2 0 0 0 0,0 0 0 0 0,0 0 0 0 0,0 0 0 0 0,-1 0 0 0 0,1 0 0 0 0,0 0 0 0 0,0 0 0 0 0,5 0 0 0 0,1 0 0 0 0,0 0 0 0 0,0 0 0 0 0,-3 0 0 0 0,4 0 0 0 0,6 0 0 0 0,0 0 0 0 0,-1 0 0 0 0,1 0 0 0 0,-1 0 0 0 0,-3 0 0 0 0,-2 0 0 0 0,-3-5 0 0 0,-2-2 0 0 0,-2 1 0 0 0,0 1 0 0 0,0 1 0 0 0,4 2 0 0 0,7 1 0 0 0,6 1 0 0 0,6-1 0 0 0,3 2 0 0 0,2-1 0 0 0,2 0 0 0 0,-4 0 0 0 0,-8 1 0 0 0,-5-1 0 0 0,-6 0 0 0 0,-4 0 0 0 0,2 0 0 0 0,1 0 0 0 0,-1 0 0 0 0,-1 0 0 0 0,3 0 0 0 0,1 0 0 0 0,-1 0 0 0 0,3 0 0 0 0,10 0 0 0 0,2 0 0 0 0,1 0 0 0 0,-2 0 0 0 0,-6 0 0 0 0,-5 0 0 0 0,-4 0 0 0 0,-3 0 0 0 0,-2 0 0 0 0,4 0 0 0 0,0 0 0 0 0,1 0 0 0 0,-2 0 0 0 0,-1 0 0 0 0,-2 0 0 0 0,5 0 0 0 0,6 0 0 0 0,11 0 0 0 0,6 0 0 0 0,3 0 0 0 0,-3 0 0 0 0,-3 0 0 0 0,-5 0 0 0 0,-6 0 0 0 0,-1 0 0 0 0,-2 0 0 0 0,1 0 0 0 0,-2 0 0 0 0,3 0 0 0 0,3 0 0 0 0,0 0 0 0 0,1 0 0 0 0,-3 0 0 0 0,-3 0 0 0 0,1 0 0 0 0,3 0 0 0 0,4 0 0 0 0,-1 0 0 0 0,-5 0 0 0 0,-3 0 0 0 0,-5 0 0 0 0,-3 0 0 0 0,-2 0 0 0 0,-1 0 0 0 0,4 0 0 0 0,2 0 0 0 0,-1 0 0 0 0,0 0 0 0 0,-2 0 0 0 0,4 0 0 0 0,0 0 0 0 0,5-5 0 0 0,0-2 0 0 0,2-4 0 0 0,0-1 0 0 0,-3 3 0 0 0,-4 1 0 0 0,-2 4 0 0 0,2 1 0 0 0,0 2 0 0 0,0 0 0 0 0,-3 2 0 0 0,-1-1 0 0 0,4 1 0 0 0,0-1 0 0 0,-1 0 0 0 0,-6-4 0 0 0,-3-3 0 0 0,-1 1 0 0 0,0 1 0 0 0,0 1 0 0 0,2 2 0 0 0,0 1 0 0 0,2 1 0 0 0,-1 0 0 0 0,1-5 0 0 0,0-2 0 0 0,1 2 0 0 0,4 0 0 0 0,1 1 0 0 0,1 2 0 0 0,-2 1 0 0 0,-2 1 0 0 0,0 0 0 0 0,-2 0 0 0 0,-1 0 0 0 0,0 0 0 0 0,0 0 0 0 0,0 1 0 0 0,0-1 0 0 0,-1-5 0 0 0,1-2 0 0 0,0 1 0 0 0,0 1 0 0 0,0 1 0 0 0,5 2 0 0 0,1-4 0 0 0,1-1 0 0 0,3 1 0 0 0,0 1 0 0 0,3 2 0 0 0,5 1 0 0 0,4 1 0 0 0,-2 0 0 0 0,-4 1 0 0 0,-5-4 0 0 0,-5-2 0 0 0,-2 0 0 0 0,2 1 0 0 0,0 1 0 0 0,5 2 0 0 0,4-4 0 0 0,6-1 0 0 0,3 1 0 0 0,8 1 0 0 0,4 2 0 0 0,-1 1 0 0 0,10 1 0 0 0,2 0 0 0 0,2 1 0 0 0,4 1 0 0 0,2-1 0 0 0,6 0 0 0 0,3 1 0 0 0,1-1 0 0 0,3 0 0 0 0,6 0 0 0 0,4 0 0 0 0,-5 0 0 0 0,-1 0 0 0 0,-3 0 0 0 0,-3 0 0 0 0,-3 0 0 0 0,-7 0 0 0 0,-9 0 0 0 0,-6 0 0 0 0,-7 0 0 0 0,-8 0 0 0 0,-8 0 0 0 0,-8 0 0 0 0,-1 0 0 0 0,-1 0 0 0 0,7 0 0 0 0,2 0 0 0 0,7 0 0 0 0,0-5 0 0 0,1-2 0 0 0,5 1 0 0 0,-1 1 0 0 0,3-4 0 0 0,7 1 0 0 0,1 0 0 0 0,4 3 0 0 0,4 1 0 0 0,4-3 0 0 0,3 0 0 0 0,7-5 0 0 0,8 1 0 0 0,1 2 0 0 0,-1 2 0 0 0,2 2 0 0 0,-1 3 0 0 0,-7 1 0 0 0,-6 1 0 0 0,-12 0 0 0 0,-9 0 0 0 0,-1 1 0 0 0,-6-6 0 0 0,-4-1 0 0 0,-2 0 0 0 0,-4-4 0 0 0,0 0 0 0 0,5-3 0 0 0,4 0 0 0 0,7 3 0 0 0,7-3 0 0 0,1-3 0 0 0,-2 1 0 0 0,2 3 0 0 0,3-2 0 0 0,-1 2 0 0 0,-4 3 0 0 0,-4-2 0 0 0,-8 1 0 0 0,-10 2 0 0 0,-3-3 0 0 0,6-3 0 0 0,-2-1 0 0 0,-4-2 0 0 0,0 2 0 0 0,-3 3 0 0 0,1 4 0 0 0,-1 4 0 0 0,0 1 0 0 0,-1 3 0 0 0,-2-5 0 0 0,0-1 0 0 0,0 0 0 0 0,2 2 0 0 0,4 1 0 0 0,-1 1 0 0 0,2 1 0 0 0,-2 1 0 0 0,1 0 0 0 0,-3 0 0 0 0,-3 0 0 0 0,2 0 0 0 0,2 1 0 0 0,0-1 0 0 0,2 0 0 0 0,-2 0 0 0 0,1 0 0 0 0,-2 0 0 0 0,-3 0 0 0 0,1 0 0 0 0,-1 0 0 0 0,2 0 0 0 0,4 0 0 0 0,-1 0 0 0 0,-3 0 0 0 0,-4 0 0 0 0,2 0 0 0 0,-2 0 0 0 0,-1 0 0 0 0,-3 0 0 0 0,-2 0 0 0 0,3 0 0 0 0,1 0 0 0 0,-1 0 0 0 0,-1 0 0 0 0,3 0 0 0 0,5 5 0 0 0,1 1 0 0 0,-2 6 0 0 0,1-1 0 0 0,-1-1 0 0 0,2-3 0 0 0,-1 3 0 0 0,2-1 0 0 0,-1-1 0 0 0,-4-3 0 0 0,-2-2 0 0 0,-4 4 0 0 0,3 0 0 0 0,0-1 0 0 0,-1 4 0 0 0,-1 5 0 0 0,-2-1 0 0 0,-2-1 0 0 0,0-5 0 0 0,-1-2 0 0 0,0-3 0 0 0,0-1 0 0 0,-1-2 0 0 0,1-1 0 0 0,0 1 0 0 0,0-1 0 0 0,0 1 0 0 0,0-1 0 0 0,-5 6 0 0 0,-2 1 0 0 0,1 0 0 0 0,-4 4 0 0 0,0 1 0 0 0,1-3 0 0 0,3-2 0 0 0,2-2 0 0 0,-3-1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4.0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17769 10239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4.0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6720 10339 16383 0 0,'10'0'0'0'0,"8"0"0"0"0,11 0 0 0 0,6 0 0 0 0,6 0 0 0 0,6 0 0 0 0,0 0 0 0 0,3 0 0 0 0,-4 0 0 0 0,-3 0 0 0 0,4-5 0 0 0,1-1 0 0 0,-4-1 0 0 0,-4 2 0 0 0,0-3 0 0 0,0-1 0 0 0,-4 2 0 0 0,3 1 0 0 0,0-2 0 0 0,3-1 0 0 0,4-3 0 0 0,-1 0 0 0 0,-3-2 0 0 0,1 0 0 0 0,-2 4 0 0 0,-2 2 0 0 0,1 4 0 0 0,-1 1 0 0 0,-2-3 0 0 0,-2 0 0 0 0,-3 0 0 0 0,3 2 0 0 0,6 1 0 0 0,1 1 0 0 0,-2 1 0 0 0,-3 1 0 0 0,3 0 0 0 0,-7-5 0 0 0,-3-1 0 0 0,3 0 0 0 0,1 1 0 0 0,0 2 0 0 0,-2 1 0 0 0,-1 0 0 0 0,5 2 0 0 0,5 0 0 0 0,1 0 0 0 0,-2 0 0 0 0,-2 1 0 0 0,-4-1 0 0 0,-1 0 0 0 0,2 0 0 0 0,6 0 0 0 0,0 0 0 0 0,-1 0 0 0 0,-3 0 0 0 0,2 0 0 0 0,0 0 0 0 0,-2 0 0 0 0,-3 0 0 0 0,-2 0 0 0 0,4 0 0 0 0,0 0 0 0 0,4 0 0 0 0,6 0 0 0 0,-2 0 0 0 0,-1 0 0 0 0,0 0 0 0 0,-1 0 0 0 0,1 0 0 0 0,-1 0 0 0 0,-3 0 0 0 0,-3 0 0 0 0,-3 0 0 0 0,-2 0 0 0 0,-2 0 0 0 0,0 0 0 0 0,0 0 0 0 0,-1 0 0 0 0,1 0 0 0 0,-1 0 0 0 0,1 0 0 0 0,0 0 0 0 0,0 0 0 0 0,0 0 0 0 0,9 0 0 0 0,4 0 0 0 0,0 0 0 0 0,-3 0 0 0 0,2-5 0 0 0,-1-1 0 0 0,-2-1 0 0 0,-3 2 0 0 0,2 2 0 0 0,6 1 0 0 0,-1 0 0 0 0,-2 2 0 0 0,2 0 0 0 0,-1 0 0 0 0,2 0 0 0 0,-1 1 0 0 0,2-1 0 0 0,-1 0 0 0 0,-4 0 0 0 0,-3 0 0 0 0,-2 0 0 0 0,-3-5 0 0 0,3-1 0 0 0,2 0 0 0 0,3 0 0 0 0,1 3 0 0 0,-1 1 0 0 0,-4 0 0 0 0,4 2 0 0 0,-1 0 0 0 0,-2 0 0 0 0,3 0 0 0 0,0 1 0 0 0,-2-1 0 0 0,-2 0 0 0 0,-2 0 0 0 0,-2 0 0 0 0,-2 0 0 0 0,0 0 0 0 0,0 0 0 0 0,5 0 0 0 0,1 0 0 0 0,0 0 0 0 0,-2 0 0 0 0,0 0 0 0 0,-2 0 0 0 0,-1 0 0 0 0,0 0 0 0 0,-1 0 0 0 0,-1 0 0 0 0,1 0 0 0 0,0 0 0 0 0,5 0 0 0 0,1 0 0 0 0,0 0 0 0 0,-1 0 0 0 0,-1 0 0 0 0,3 0 0 0 0,1 0 0 0 0,-2 0 0 0 0,4 0 0 0 0,0 0 0 0 0,-2 0 0 0 0,-2 0 0 0 0,-2 0 0 0 0,-2 0 0 0 0,-1 0 0 0 0,-1 0 0 0 0,0 0 0 0 0,4 0 0 0 0,3 5 0 0 0,-2 2 0 0 0,5-1 0 0 0,5 4 0 0 0,0 0 0 0 0,-3-1 0 0 0,-3-3 0 0 0,2-2 0 0 0,9 3 0 0 0,1 1 0 0 0,-4-2 0 0 0,2-1 0 0 0,1-2 0 0 0,-2-1 0 0 0,0-1 0 0 0,3-1 0 0 0,2 0 0 0 0,2-1 0 0 0,-3 1 0 0 0,0 0 0 0 0,-4-1 0 0 0,-5 1 0 0 0,0 0 0 0 0,3 0 0 0 0,3 0 0 0 0,4 0 0 0 0,3 0 0 0 0,-3 0 0 0 0,-1 0 0 0 0,1 0 0 0 0,2 0 0 0 0,1 0 0 0 0,1 0 0 0 0,-3 0 0 0 0,-2-5 0 0 0,-4-1 0 0 0,-5-1 0 0 0,-1 2 0 0 0,-1 2 0 0 0,2 1 0 0 0,-1 0 0 0 0,2 2 0 0 0,-1 0 0 0 0,-3 0 0 0 0,-3 0 0 0 0,-3 1 0 0 0,3-1 0 0 0,5 0 0 0 0,6 0 0 0 0,-1 0 0 0 0,2 0 0 0 0,3 0 0 0 0,2 0 0 0 0,3 0 0 0 0,0 0 0 0 0,-3 0 0 0 0,-1 0 0 0 0,0 0 0 0 0,-3 0 0 0 0,-1 0 0 0 0,2 0 0 0 0,7 0 0 0 0,3 0 0 0 0,2 0 0 0 0,5 0 0 0 0,1 5 0 0 0,-1 2 0 0 0,-2-1 0 0 0,-8-1 0 0 0,-3-1 0 0 0,-1-2 0 0 0,-4-1 0 0 0,-2-1 0 0 0,-2 5 0 0 0,-6 2 0 0 0,2-1 0 0 0,-2-2 0 0 0,3 5 0 0 0,4-1 0 0 0,8 0 0 0 0,6-3 0 0 0,-3-1 0 0 0,-1-2 0 0 0,0-1 0 0 0,4-1 0 0 0,-2 0 0 0 0,-1-1 0 0 0,-1 6 0 0 0,-4 1 0 0 0,-2 0 0 0 0,-5-1 0 0 0,6 3 0 0 0,8 1 0 0 0,15 4 0 0 0,3-1 0 0 0,5-3 0 0 0,12 4 0 0 0,15-2 0 0 0,9-3 0 0 0,8-2 0 0 0,-1 3 0 0 0,2-1 0 0 0,-1 4 0 0 0,-7 0 0 0 0,-9-3 0 0 0,2 3 0 0 0,-4-1 0 0 0,-15-3 0 0 0,-9 3 0 0 0,2-1 0 0 0,0-2 0 0 0,-9-2 0 0 0,-3-2 0 0 0,0-2 0 0 0,-6-2 0 0 0,-1 0 0 0 0,-7 0 0 0 0,-8-1 0 0 0,1 1 0 0 0,-3-5 0 0 0,5-2 0 0 0,12 0 0 0 0,5 2 0 0 0,10-3 0 0 0,21-6 0 0 0,27-5 0 0 0,40-14 0 0 0,42-6 0 0 0,18-12 0 0 0,1 3 0 0 0,-31 10 0 0 0,-28 6 0 0 0,-29 9 0 0 0,-29 8 0 0 0,-24 2 0 0 0,-18 3 0 0 0,-15 3 0 0 0,-8 3 0 0 0,-3 2 0 0 0,-4 1 0 0 0,6 1 0 0 0,-1 1 0 0 0,2 0 0 0 0,7-1 0 0 0,5 1 0 0 0,0-1 0 0 0,6 0 0 0 0,-4 0 0 0 0,-3 0 0 0 0,-6 0 0 0 0,-3 0 0 0 0,-5 0 0 0 0,-6 0 0 0 0,1 0 0 0 0,-2 0 0 0 0,-3 0 0 0 0,3 0 0 0 0,-1 0 0 0 0,-2 0 0 0 0,-1 0 0 0 0,2 0 0 0 0,0 0 0 0 0,-1 0 0 0 0,-2 0 0 0 0,3 0 0 0 0,6 0 0 0 0,-1 0 0 0 0,-1 0 0 0 0,1 0 0 0 0,-1 0 0 0 0,-3-5 0 0 0,-2-1 0 0 0,2-1 0 0 0,-1 2 0 0 0,-1 2 0 0 0,3 1 0 0 0,-1 0 0 0 0,4 2 0 0 0,4 0 0 0 0,0 0 0 0 0,1 0 0 0 0,3 1 0 0 0,3-1 0 0 0,6 0 0 0 0,0 0 0 0 0,3 0 0 0 0,1 0 0 0 0,1 0 0 0 0,-2 0 0 0 0,4 0 0 0 0,-5 0 0 0 0,-2 0 0 0 0,-7 0 0 0 0,-2 0 0 0 0,0 0 0 0 0,2 0 0 0 0,2 0 0 0 0,-4 0 0 0 0,0 0 0 0 0,1 0 0 0 0,-3 0 0 0 0,0 0 0 0 0,-3 0 0 0 0,0 0 0 0 0,8 0 0 0 0,0 0 0 0 0,5 0 0 0 0,8 0 0 0 0,2 0 0 0 0,0 0 0 0 0,3 0 0 0 0,-1 0 0 0 0,-2 0 0 0 0,2 0 0 0 0,-6 0 0 0 0,1 0 0 0 0,-6 0 0 0 0,2 0 0 0 0,1 0 0 0 0,4 0 0 0 0,6 0 0 0 0,10 0 0 0 0,1 0 0 0 0,2 0 0 0 0,5 0 0 0 0,3 0 0 0 0,10 0 0 0 0,2 0 0 0 0,3 0 0 0 0,3 5 0 0 0,-2 2 0 0 0,-11-1 0 0 0,-6 4 0 0 0,-5 0 0 0 0,-7 3 0 0 0,-7 0 0 0 0,-1-2 0 0 0,-8 1 0 0 0,-6-1 0 0 0,4 2 0 0 0,-1 0 0 0 0,1-3 0 0 0,3-3 0 0 0,-3-3 0 0 0,2 3 0 0 0,0 0 0 0 0,-1-1 0 0 0,-2-1 0 0 0,0-2 0 0 0,-2-1 0 0 0,0-2 0 0 0,-1 6 0 0 0,-5 0 0 0 0,-2 0 0 0 0,5 4 0 0 0,-2-1 0 0 0,5 0 0 0 0,-3-3 0 0 0,-6-2 0 0 0,-1-2 0 0 0,0-1 0 0 0,2-1 0 0 0,2 0 0 0 0,-2-1 0 0 0,-2 1 0 0 0,-2 0 0 0 0,-1-1 0 0 0,3 1 0 0 0,-3 0 0 0 0,6 0 0 0 0,-1 0 0 0 0,-4 0 0 0 0,-1 0 0 0 0,-2 0 0 0 0,-5 0 0 0 0,-3 0 0 0 0,1 0 0 0 0,0 0 0 0 0,4 0 0 0 0,-1 0 0 0 0,-2 0 0 0 0,2 0 0 0 0,0 0 0 0 0,2 0 0 0 0,0 0 0 0 0,-3 0 0 0 0,-3 0 0 0 0,-3 0 0 0 0,-2 0 0 0 0,-6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4.03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6763 11062 16383 0 0,'10'0'0'0'0,"18"0"0"0"0,9 0 0 0 0,8 0 0 0 0,1 0 0 0 0,4 0 0 0 0,2 0 0 0 0,-3 0 0 0 0,1 0 0 0 0,1 0 0 0 0,2 0 0 0 0,2 0 0 0 0,-4 0 0 0 0,-5 0 0 0 0,-6 0 0 0 0,1 0 0 0 0,-3 0 0 0 0,-2 0 0 0 0,3 0 0 0 0,-1 0 0 0 0,-2 0 0 0 0,-2 0 0 0 0,-1 0 0 0 0,-3 0 0 0 0,0 0 0 0 0,4 0 0 0 0,1 0 0 0 0,0 0 0 0 0,-1 0 0 0 0,-2 0 0 0 0,-1 0 0 0 0,-1 0 0 0 0,-1 0 0 0 0,0 0 0 0 0,0 0 0 0 0,0 0 0 0 0,0 0 0 0 0,-1 0 0 0 0,6 0 0 0 0,2 0 0 0 0,-1 0 0 0 0,-1 0 0 0 0,-1 0 0 0 0,-2 0 0 0 0,-1 0 0 0 0,4 0 0 0 0,2 0 0 0 0,-1 0 0 0 0,-1 0 0 0 0,3 0 0 0 0,5 0 0 0 0,6 0 0 0 0,-1 0 0 0 0,-3 0 0 0 0,-4 0 0 0 0,-4 0 0 0 0,-4 0 0 0 0,-1 0 0 0 0,-2 0 0 0 0,4 0 0 0 0,2 0 0 0 0,-1 0 0 0 0,5 0 0 0 0,-1 0 0 0 0,0 0 0 0 0,1 0 0 0 0,1 0 0 0 0,-2 0 0 0 0,-3 0 0 0 0,2 0 0 0 0,1 0 0 0 0,-2-5 0 0 0,3-1 0 0 0,0-5 0 0 0,-2-1 0 0 0,2 2 0 0 0,1 3 0 0 0,2 2 0 0 0,-1 2 0 0 0,-2 2 0 0 0,-3-4 0 0 0,-3-1 0 0 0,-1-5 0 0 0,2 0 0 0 0,2 1 0 0 0,4 4 0 0 0,0-4 0 0 0,-2 1 0 0 0,3 2 0 0 0,4 1 0 0 0,-1 3 0 0 0,2 1 0 0 0,-1 1 0 0 0,-4 1 0 0 0,-4 1 0 0 0,-4-1 0 0 0,-1 0 0 0 0,-3 1 0 0 0,0-1 0 0 0,-6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4.0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11737 2958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4.03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6615 2933 16383 0 0,'5'0'0'0'0,"1"5"0"0"0,5 2 0 0 0,11-1 0 0 0,6-1 0 0 0,13-1 0 0 0,9-2 0 0 0,7-1 0 0 0,8 0 0 0 0,7-1 0 0 0,-2-1 0 0 0,5 1 0 0 0,5 0 0 0 0,4 5 0 0 0,-2 1 0 0 0,-6 0 0 0 0,0-1 0 0 0,-4-1 0 0 0,-5 3 0 0 0,-2 1 0 0 0,-4-2 0 0 0,3-1 0 0 0,-4-1 0 0 0,-3 3 0 0 0,-6 0 0 0 0,3 0 0 0 0,-2-2 0 0 0,-6-2 0 0 0,-1-1 0 0 0,3-1 0 0 0,-3-1 0 0 0,1 0 0 0 0,-2-1 0 0 0,1 6 0 0 0,3 1 0 0 0,-2 0 0 0 0,1-1 0 0 0,-2-1 0 0 0,-4-2 0 0 0,-4-1 0 0 0,-4 0 0 0 0,-2-1 0 0 0,-1-1 0 0 0,-2 1 0 0 0,0 0 0 0 0,6 0 0 0 0,0 0 0 0 0,1-1 0 0 0,-1 1 0 0 0,-2 0 0 0 0,-1 0 0 0 0,0 0 0 0 0,-2 0 0 0 0,0 0 0 0 0,0 0 0 0 0,0 0 0 0 0,-1 0 0 0 0,1 0 0 0 0,0 0 0 0 0,5 0 0 0 0,1 0 0 0 0,1 0 0 0 0,-2 0 0 0 0,-2 0 0 0 0,4 0 0 0 0,1 0 0 0 0,4 0 0 0 0,4 0 0 0 0,0 0 0 0 0,-2 0 0 0 0,5 0 0 0 0,0 0 0 0 0,-3 0 0 0 0,-5 0 0 0 0,-3 0 0 0 0,-4 0 0 0 0,2 0 0 0 0,1 0 0 0 0,-1 0 0 0 0,-2 0 0 0 0,-1 0 0 0 0,-2 0 0 0 0,0 0 0 0 0,-1 0 0 0 0,5 0 0 0 0,6 0 0 0 0,2 0 0 0 0,-2 0 0 0 0,-3 0 0 0 0,-2 0 0 0 0,-3 0 0 0 0,4 0 0 0 0,5 0 0 0 0,0 0 0 0 0,-1 0 0 0 0,-3 0 0 0 0,-3 0 0 0 0,-2 0 0 0 0,4 0 0 0 0,5 0 0 0 0,0 0 0 0 0,4 0 0 0 0,-2 0 0 0 0,-2 0 0 0 0,-4 0 0 0 0,-3 0 0 0 0,-2 0 0 0 0,3 0 0 0 0,5 0 0 0 0,1 0 0 0 0,4 0 0 0 0,3 0 0 0 0,4 0 0 0 0,3 0 0 0 0,-3 0 0 0 0,-6 0 0 0 0,5 0 0 0 0,3 0 0 0 0,2 0 0 0 0,2 0 0 0 0,6 0 0 0 0,-4 0 0 0 0,-6 0 0 0 0,2 0 0 0 0,1 0 0 0 0,1 0 0 0 0,1 0 0 0 0,-5 0 0 0 0,-2 0 0 0 0,0 0 0 0 0,-4 0 0 0 0,0 0 0 0 0,7 0 0 0 0,3 0 0 0 0,2 0 0 0 0,-4 0 0 0 0,3 0 0 0 0,1 0 0 0 0,6 0 0 0 0,-4 0 0 0 0,-3 0 0 0 0,4 0 0 0 0,-4 5 0 0 0,-2 2 0 0 0,-1-1 0 0 0,-1-1 0 0 0,2-1 0 0 0,-6-2 0 0 0,5-1 0 0 0,1 0 0 0 0,-2 4 0 0 0,-3 1 0 0 0,2 0 0 0 0,0-1 0 0 0,1-2 0 0 0,-4-1 0 0 0,0-1 0 0 0,-5 0 0 0 0,1-1 0 0 0,1-1 0 0 0,-2 1 0 0 0,1 0 0 0 0,-3 0 0 0 0,1 0 0 0 0,3-1 0 0 0,3 1 0 0 0,8 5 0 0 0,-2 2 0 0 0,0-1 0 0 0,5-1 0 0 0,-3-1 0 0 0,-2-2 0 0 0,-6-1 0 0 0,-1 0 0 0 0,-5-1 0 0 0,-5-1 0 0 0,1 1 0 0 0,-1 0 0 0 0,6 0 0 0 0,11 0 0 0 0,5-1 0 0 0,3 6 0 0 0,4 2 0 0 0,-5-1 0 0 0,3-1 0 0 0,3 4 0 0 0,6-1 0 0 0,-1 0 0 0 0,7-3 0 0 0,-1-1 0 0 0,-9-2 0 0 0,2 4 0 0 0,5 1 0 0 0,-3-1 0 0 0,2-2 0 0 0,1 0 0 0 0,-7-3 0 0 0,-1 0 0 0 0,2 0 0 0 0,-1-1 0 0 0,1-1 0 0 0,-1 1 0 0 0,-4 0 0 0 0,-3 0 0 0 0,-7-1 0 0 0,-5 1 0 0 0,5 0 0 0 0,1 0 0 0 0,1 0 0 0 0,0 0 0 0 0,0 0 0 0 0,-6 0 0 0 0,-1 0 0 0 0,-1 0 0 0 0,1 0 0 0 0,-4 0 0 0 0,6 0 0 0 0,6 0 0 0 0,0 0 0 0 0,-2 0 0 0 0,-6 0 0 0 0,-2 0 0 0 0,1 0 0 0 0,0 0 0 0 0,-3 0 0 0 0,-5 0 0 0 0,5 0 0 0 0,4 0 0 0 0,2 0 0 0 0,-2 0 0 0 0,-1 0 0 0 0,-4 0 0 0 0,-6 0 0 0 0,0 0 0 0 0,13 0 0 0 0,7 0 0 0 0,7 0 0 0 0,3 0 0 0 0,-2 0 0 0 0,-3 0 0 0 0,-8 0 0 0 0,2 0 0 0 0,4 0 0 0 0,-4 0 0 0 0,3 0 0 0 0,0 0 0 0 0,0 0 0 0 0,-3 0 0 0 0,5 0 0 0 0,-5 0 0 0 0,2 0 0 0 0,-4 0 0 0 0,-3 0 0 0 0,-1 0 0 0 0,0 0 0 0 0,1 0 0 0 0,5 0 0 0 0,-2 0 0 0 0,-2 0 0 0 0,-6 0 0 0 0,4 0 0 0 0,-3 0 0 0 0,-5 0 0 0 0,4 0 0 0 0,8 0 0 0 0,0 0 0 0 0,3 0 0 0 0,2 0 0 0 0,0 0 0 0 0,-7 0 0 0 0,-2 0 0 0 0,-6 0 0 0 0,-2 0 0 0 0,2 0 0 0 0,-3 0 0 0 0,0 0 0 0 0,-2 0 0 0 0,-4 0 0 0 0,1 0 0 0 0,-1 0 0 0 0,-3 0 0 0 0,2 0 0 0 0,5 0 0 0 0,9 0 0 0 0,1 0 0 0 0,6 0 0 0 0,2 0 0 0 0,-4 0 0 0 0,3 0 0 0 0,-4 0 0 0 0,-2 0 0 0 0,-1 0 0 0 0,1 0 0 0 0,1 0 0 0 0,-4 0 0 0 0,-2 0 0 0 0,-4 0 0 0 0,-4 0 0 0 0,-6 0 0 0 0,2 0 0 0 0,5 0 0 0 0,-2 0 0 0 0,9 0 0 0 0,10-5 0 0 0,9-6 0 0 0,13-7 0 0 0,2-5 0 0 0,7-3 0 0 0,23-7 0 0 0,10-4 0 0 0,1 1 0 0 0,-3 0 0 0 0,-11 3 0 0 0,-10 1 0 0 0,-13 6 0 0 0,-11 8 0 0 0,1 1 0 0 0,-2 0 0 0 0,-1 2 0 0 0,-2-1 0 0 0,6-4 0 0 0,4-2 0 0 0,4 2 0 0 0,10 5 0 0 0,9 0 0 0 0,22-3 0 0 0,2-3 0 0 0,0 2 0 0 0,-2 5 0 0 0,1-1 0 0 0,-12 2 0 0 0,-20-1 0 0 0,-12 1 0 0 0,-10 4 0 0 0,-14 2 0 0 0,-7 3 0 0 0,-7 2 0 0 0,-8 2 0 0 0,0 0 0 0 0,-1 0 0 0 0,2 1 0 0 0,4 0 0 0 0,5-6 0 0 0,3-1 0 0 0,9-5 0 0 0,2-1 0 0 0,7 3 0 0 0,5 1 0 0 0,5 3 0 0 0,9 3 0 0 0,4 0 0 0 0,10 2 0 0 0,-1 0 0 0 0,-5 1 0 0 0,-3-1 0 0 0,-2 1 0 0 0,1-1 0 0 0,1 0 0 0 0,-6 1 0 0 0,2-1 0 0 0,-10 0 0 0 0,-8 5 0 0 0,-2 1 0 0 0,-8 0 0 0 0,-4 4 0 0 0,-7 0 0 0 0,2-1 0 0 0,7 2 0 0 0,-2 0 0 0 0,0-3 0 0 0,4 3 0 0 0,1-1 0 0 0,5-1 0 0 0,1-4 0 0 0,-1 4 0 0 0,2-1 0 0 0,-11 4 0 0 0,-5 0 0 0 0,-7-3 0 0 0,-2-2 0 0 0,2-3 0 0 0,-3 4 0 0 0,-3-1 0 0 0,0 0 0 0 0,-1 2 0 0 0,2 1 0 0 0,0-2 0 0 0,-4 3 0 0 0,-2-1 0 0 0,-3-2 0 0 0,-2-2 0 0 0,-2-2 0 0 0,0-2 0 0 0,0-2 0 0 0,-1 1 0 0 0,1-2 0 0 0,-6 6 0 0 0,0 1 0 0 0,-1 0 0 0 0,-3 3 0 0 0,5 1 0 0 0,3-1 0 0 0,-3 2 0 0 0,4-1 0 0 0,3-1 0 0 0,0-3 0 0 0,6 3 0 0 0,0-1 0 0 0,0 4 0 0 0,3 0 0 0 0,0-3 0 0 0,-2 3 0 0 0,-3-1 0 0 0,-2-3 0 0 0,-2-2 0 0 0,-1-2 0 0 0,-6 3 0 0 0,-2 0 0 0 0,0-1 0 0 0,2-1 0 0 0,1 3 0 0 0,1 0 0 0 0,2-1 0 0 0,0 4 0 0 0,1-1 0 0 0,1-2 0 0 0,-1-2 0 0 0,0-3 0 0 0,5-1 0 0 0,2 4 0 0 0,-1 1 0 0 0,-1-1 0 0 0,-1-2 0 0 0,-2 0 0 0 0,-1-3 0 0 0,0 0 0 0 0,-1 0 0 0 0,-5 4 0 0 0,-2 1 0 0 0,0 0 0 0 0,2-1 0 0 0,6-2 0 0 0,4-1 0 0 0,0-1 0 0 0,-1 0 0 0 0,0-1 0 0 0,-2-1 0 0 0,0 1 0 0 0,-2 0 0 0 0,1 0 0 0 0,-2 0 0 0 0,1-1 0 0 0,0 1 0 0 0,0 0 0 0 0,0 0 0 0 0,0 0 0 0 0,0 0 0 0 0,-1 0 0 0 0,1 0 0 0 0,0 0 0 0 0,0 0 0 0 0,0 0 0 0 0,0 0 0 0 0,0 0 0 0 0,0 0 0 0 0,0 0 0 0 0,0 0 0 0 0,0 0 0 0 0,0 0 0 0 0,0 0 0 0 0,0 0 0 0 0,0 0 0 0 0,0 0 0 0 0,0 0 0 0 0,0 0 0 0 0,0 0 0 0 0,0 0 0 0 0,0 0 0 0 0,0 0 0 0 0,0 0 0 0 0,0 0 0 0 0,-5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4.03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6699 3813 16383 0 0,'5'0'0'0'0,"17"0"0"0"0,8 0 0 0 0,16 0 0 0 0,3 0 0 0 0,-1 5 0 0 0,7 1 0 0 0,2 1 0 0 0,-2-2 0 0 0,-1-2 0 0 0,0-1 0 0 0,0 0 0 0 0,7-2 0 0 0,2 0 0 0 0,1 0 0 0 0,3 0 0 0 0,-3-1 0 0 0,1 1 0 0 0,-6 0 0 0 0,-2 0 0 0 0,4 0 0 0 0,-4 0 0 0 0,-2 0 0 0 0,5 0 0 0 0,2 0 0 0 0,0 0 0 0 0,5 0 0 0 0,-5 0 0 0 0,-7 0 0 0 0,-9 0 0 0 0,-2 0 0 0 0,2 0 0 0 0,7 0 0 0 0,0 0 0 0 0,1 0 0 0 0,0 0 0 0 0,-3 0 0 0 0,-5 0 0 0 0,-7 0 0 0 0,1 0 0 0 0,-1 0 0 0 0,-4 0 0 0 0,9 0 0 0 0,5 0 0 0 0,1 0 0 0 0,-5 0 0 0 0,1 0 0 0 0,-3 0 0 0 0,-4 0 0 0 0,2 0 0 0 0,3 0 0 0 0,0 0 0 0 0,1 0 0 0 0,4-5 0 0 0,-2-2 0 0 0,1 1 0 0 0,7 1 0 0 0,-1 2 0 0 0,-4 0 0 0 0,-2 2 0 0 0,-3 1 0 0 0,-5 0 0 0 0,1 0 0 0 0,-2 0 0 0 0,-2 0 0 0 0,-3 1 0 0 0,-2-1 0 0 0,3 0 0 0 0,6 0 0 0 0,1 0 0 0 0,-2 0 0 0 0,2 0 0 0 0,-1 0 0 0 0,-3 0 0 0 0,-3 0 0 0 0,-2 0 0 0 0,-2 0 0 0 0,-1 0 0 0 0,-1 0 0 0 0,-1 0 0 0 0,1 0 0 0 0,-1 0 0 0 0,1 0 0 0 0,0 0 0 0 0,-1 0 0 0 0,1 0 0 0 0,0 0 0 0 0,0 0 0 0 0,0 0 0 0 0,0 0 0 0 0,0 0 0 0 0,0 0 0 0 0,0 0 0 0 0,0 0 0 0 0,0 0 0 0 0,0 0 0 0 0,0 0 0 0 0,0 0 0 0 0,0-5 0 0 0,0-2 0 0 0,0 1 0 0 0,0 1 0 0 0,0 2 0 0 0,0 0 0 0 0,0 2 0 0 0,0 1 0 0 0,0 0 0 0 0,0 0 0 0 0,0 0 0 0 0,0 0 0 0 0,5 1 0 0 0,7-1 0 0 0,0 0 0 0 0,0 0 0 0 0,-4 0 0 0 0,-2 0 0 0 0,-2 0 0 0 0,-3 0 0 0 0,5 0 0 0 0,0 0 0 0 0,0 0 0 0 0,-2 0 0 0 0,-1 0 0 0 0,-1 0 0 0 0,-1 0 0 0 0,-1 0 0 0 0,0 0 0 0 0,0 0 0 0 0,-5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3.8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20966 4588 16383 0 0,'5'0'0'0'0,"16"0"0"0"0,15 0 0 0 0,15 0 0 0 0,15 0 0 0 0,5 0 0 0 0,6 0 0 0 0,4 0 0 0 0,-1 0 0 0 0,-5 5 0 0 0,-5 1 0 0 0,-10 6 0 0 0,-9-1 0 0 0,-5-1 0 0 0,-4-3 0 0 0,-5-2 0 0 0,1-2 0 0 0,0-2 0 0 0,-3-1 0 0 0,-1 0 0 0 0,2-1 0 0 0,6 1 0 0 0,5-1 0 0 0,0 1 0 0 0,-4 0 0 0 0,2 5 0 0 0,-3 1 0 0 0,-3 1 0 0 0,1-2 0 0 0,-1 3 0 0 0,-2 1 0 0 0,-2-2 0 0 0,2-1 0 0 0,0 2 0 0 0,4 1 0 0 0,4 3 0 0 0,0 0 0 0 0,-3-2 0 0 0,2-4 0 0 0,2-1 0 0 0,4-3 0 0 0,-2-1 0 0 0,-4-1 0 0 0,-5 0 0 0 0,2-1 0 0 0,-3 1 0 0 0,-1-1 0 0 0,-3 1 0 0 0,-3 0 0 0 0,5 0 0 0 0,0 0 0 0 0,-1 0 0 0 0,3 0 0 0 0,1 0 0 0 0,-2 0 0 0 0,3 0 0 0 0,4 0 0 0 0,5 5 0 0 0,-1 1 0 0 0,-4 1 0 0 0,-5-2 0 0 0,-3-2 0 0 0,1-1 0 0 0,0 0 0 0 0,-2-2 0 0 0,-1 0 0 0 0,-3 0 0 0 0,0 0 0 0 0,3-1 0 0 0,2 1 0 0 0,-1 0 0 0 0,-1 0 0 0 0,-2 0 0 0 0,-1 0 0 0 0,-1 0 0 0 0,-1 0 0 0 0,0 0 0 0 0,0 0 0 0 0,4 0 0 0 0,3 0 0 0 0,-1 0 0 0 0,-1 0 0 0 0,-2 0 0 0 0,-1 0 0 0 0,-1 0 0 0 0,0 0 0 0 0,-1 0 0 0 0,0 0 0 0 0,4 0 0 0 0,3 0 0 0 0,4 0 0 0 0,0 0 0 0 0,-1 0 0 0 0,-3 0 0 0 0,-2 0 0 0 0,-3 0 0 0 0,0 0 0 0 0,-2 0 0 0 0,0-5 0 0 0,-1-2 0 0 0,1-4 0 0 0,-1 0 0 0 0,1 1 0 0 0,0-2 0 0 0,0 0 0 0 0,0 3 0 0 0,-5-2 0 0 0,-2 1 0 0 0,1 1 0 0 0,1 4 0 0 0,6 1 0 0 0,3 2 0 0 0,2 2 0 0 0,-2 0 0 0 0,0 0 0 0 0,-2 1 0 0 0,0-1 0 0 0,-2 0 0 0 0,1 1 0 0 0,-1-1 0 0 0,-1 0 0 0 0,1 0 0 0 0,-5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3.8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4921 5308 16383 0 0,'10'0'0'0'0,"18"4"0"0"0,19 3 0 0 0,6-1 0 0 0,10-1 0 0 0,-2-1 0 0 0,4-2 0 0 0,1-1 0 0 0,-7 0 0 0 0,3-1 0 0 0,5 0 0 0 0,-5-1 0 0 0,3 1 0 0 0,5 0 0 0 0,1 0 0 0 0,-3 0 0 0 0,-2 0 0 0 0,2-1 0 0 0,-1 1 0 0 0,3 0 0 0 0,0 1 0 0 0,-2-1 0 0 0,6 4 0 0 0,-3 3 0 0 0,-5-1 0 0 0,6-1 0 0 0,7-1 0 0 0,13-2 0 0 0,11 4 0 0 0,9 1 0 0 0,-2 0 0 0 0,12-3 0 0 0,-1 5 0 0 0,-6-1 0 0 0,2-1 0 0 0,0 4 0 0 0,-4 4 0 0 0,-6-1 0 0 0,-8-1 0 0 0,-10-5 0 0 0,-5 3 0 0 0,-13-1 0 0 0,-3 2 0 0 0,-3 0 0 0 0,-8-3 0 0 0,-4 3 0 0 0,-1-2 0 0 0,-4-1 0 0 0,4 2 0 0 0,4-1 0 0 0,-4 3 0 0 0,5-1 0 0 0,7-2 0 0 0,3 2 0 0 0,0-2 0 0 0,-2 4 0 0 0,3-2 0 0 0,0-2 0 0 0,3-3 0 0 0,-1 2 0 0 0,8 5 0 0 0,0 4 0 0 0,7 0 0 0 0,8 1 0 0 0,-1 3 0 0 0,-2 2 0 0 0,8 3 0 0 0,3 0 0 0 0,-1-3 0 0 0,-8-1 0 0 0,-10-5 0 0 0,-4 0 0 0 0,0-4 0 0 0,-9-3 0 0 0,-6 1 0 0 0,-4-2 0 0 0,-2-2 0 0 0,-1 2 0 0 0,-5-1 0 0 0,-1-1 0 0 0,-5 2 0 0 0,1 0 0 0 0,-3-2 0 0 0,0-2 0 0 0,4-2 0 0 0,-1-2 0 0 0,0-2 0 0 0,4 0 0 0 0,2 0 0 0 0,-2 0 0 0 0,-1-1 0 0 0,2 1 0 0 0,-2 0 0 0 0,-1-1 0 0 0,2 1 0 0 0,-3 0 0 0 0,1-5 0 0 0,-3-1 0 0 0,0 0 0 0 0,-1-4 0 0 0,0 0 0 0 0,3 1 0 0 0,4 3 0 0 0,3-3 0 0 0,-4 0 0 0 0,1-3 0 0 0,1 0 0 0 0,-3 3 0 0 0,-1-3 0 0 0,2-4 0 0 0,-3 1 0 0 0,-4 3 0 0 0,-5 3 0 0 0,-3 3 0 0 0,-4 4 0 0 0,9-4 0 0 0,2-6 0 0 0,3 0 0 0 0,0 1 0 0 0,1-2 0 0 0,-1 1 0 0 0,-4-2 0 0 0,0 1 0 0 0,0 3 0 0 0,-4 3 0 0 0,3 3 0 0 0,-1 1 0 0 0,2-2 0 0 0,0-2 0 0 0,-2 2 0 0 0,2-5 0 0 0,-1 1 0 0 0,2 1 0 0 0,-1-3 0 0 0,-2-5 0 0 0,-3 1 0 0 0,-3 3 0 0 0,-2 3 0 0 0,4 4 0 0 0,-4-3 0 0 0,2 0 0 0 0,1 2 0 0 0,-1 1 0 0 0,-1-3 0 0 0,-1 0 0 0 0,0 1 0 0 0,-2 2 0 0 0,1 2 0 0 0,-2-4 0 0 0,1 0 0 0 0,0-5 0 0 0,5-4 0 0 0,1 0 0 0 0,0 3 0 0 0,-1 3 0 0 0,-1 4 0 0 0,-2-2 0 0 0,-1 0 0 0 0,0-3 0 0 0,-1-1 0 0 0,0 3 0 0 0,-1 3 0 0 0,1 2 0 0 0,0 1 0 0 0,0 2 0 0 0,0 1 0 0 0,-1 1 0 0 0,1-1 0 0 0,0 1 0 0 0,0-1 0 0 0,0-5 0 0 0,0-1 0 0 0,5 0 0 0 0,2 1 0 0 0,-1 1 0 0 0,-1 2 0 0 0,-1 1 0 0 0,-2 0 0 0 0,-1 1 0 0 0,0 0 0 0 0,4 1 0 0 0,6-1 0 0 0,1 0 0 0 0,-1 0 0 0 0,-2 0 0 0 0,-4 1 0 0 0,-1-1 0 0 0,-3 0 0 0 0,0 0 0 0 0,-1 0 0 0 0,-1 0 0 0 0,1 0 0 0 0,-1 0 0 0 0,1 0 0 0 0,-1 0 0 0 0,-4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3.8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11949 8300 16383 0 0,'9'0'0'0'0,"14"0"0"0"0,8 0 0 0 0,8 0 0 0 0,7 0 0 0 0,2 0 0 0 0,1 0 0 0 0,8 0 0 0 0,-1 0 0 0 0,0 0 0 0 0,5 0 0 0 0,-3 0 0 0 0,-6 0 0 0 0,-3 0 0 0 0,-4 0 0 0 0,0-5 0 0 0,3-2 0 0 0,-3 1 0 0 0,-4 1 0 0 0,1 1 0 0 0,4-3 0 0 0,3-1 0 0 0,-1 2 0 0 0,-5-4 0 0 0,6-5 0 0 0,0 0 0 0 0,-5 3 0 0 0,1-2 0 0 0,-2 2 0 0 0,1 2 0 0 0,-2 4 0 0 0,-8-3 0 0 0,0 1 0 0 0,-1 1 0 0 0,-1 2 0 0 0,-1 2 0 0 0,-1 2 0 0 0,5 0 0 0 0,1 1 0 0 0,4 0 0 0 0,0 1 0 0 0,-1-1 0 0 0,-3 0 0 0 0,-3 0 0 0 0,4 1 0 0 0,0-1 0 0 0,3 0 0 0 0,0 0 0 0 0,4 0 0 0 0,-2 0 0 0 0,-3 0 0 0 0,3 0 0 0 0,3 0 0 0 0,-1 0 0 0 0,-3 0 0 0 0,-3 0 0 0 0,-4 0 0 0 0,3 0 0 0 0,-1 0 0 0 0,5 0 0 0 0,4 0 0 0 0,4 0 0 0 0,5 0 0 0 0,2 0 0 0 0,-4 0 0 0 0,0 0 0 0 0,-4 0 0 0 0,-6 0 0 0 0,1 0 0 0 0,-3 0 0 0 0,2 0 0 0 0,-1 0 0 0 0,-3 0 0 0 0,-3 0 0 0 0,-2 0 0 0 0,3 0 0 0 0,0 0 0 0 0,4 0 0 0 0,0 0 0 0 0,3 0 0 0 0,-1 0 0 0 0,3 0 0 0 0,-2 0 0 0 0,-3 0 0 0 0,1 0 0 0 0,4 0 0 0 0,-1 0 0 0 0,-3 0 0 0 0,2 0 0 0 0,-3 0 0 0 0,3 0 0 0 0,4 0 0 0 0,-2 0 0 0 0,-3 0 0 0 0,1 0 0 0 0,3 0 0 0 0,-1 0 0 0 0,-3 0 0 0 0,0 0 0 0 0,4 0 0 0 0,-2 0 0 0 0,-3 0 0 0 0,2 0 0 0 0,-2 0 0 0 0,2 0 0 0 0,-2 0 0 0 0,-2 0 0 0 0,1 0 0 0 0,5 0 0 0 0,-1 0 0 0 0,-3 0 0 0 0,-4 0 0 0 0,-2 0 0 0 0,1 0 0 0 0,1 0 0 0 0,-2 0 0 0 0,-1 0 0 0 0,3 0 0 0 0,0 0 0 0 0,4 0 0 0 0,-1 0 0 0 0,-1 0 0 0 0,2 0 0 0 0,-1 0 0 0 0,-3 0 0 0 0,-2 0 0 0 0,-2 0 0 0 0,-2 0 0 0 0,-1 5 0 0 0,-1 1 0 0 0,-1 0 0 0 0,1-1 0 0 0,4-1 0 0 0,7-2 0 0 0,2-1 0 0 0,3 0 0 0 0,4-1 0 0 0,-2 0 0 0 0,2-1 0 0 0,-3 1 0 0 0,-4 0 0 0 0,0 0 0 0 0,-2 5 0 0 0,2 1 0 0 0,4 0 0 0 0,-1-1 0 0 0,-3-1 0 0 0,-4-2 0 0 0,6-1 0 0 0,6 5 0 0 0,0 0 0 0 0,0 0 0 0 0,-3-1 0 0 0,0 3 0 0 0,-2 1 0 0 0,-5-2 0 0 0,2-1 0 0 0,2 2 0 0 0,0 1 0 0 0,6-2 0 0 0,6-2 0 0 0,2-2 0 0 0,1-1 0 0 0,-4-1 0 0 0,-2-1 0 0 0,0 0 0 0 0,-4 0 0 0 0,0-1 0 0 0,-4 1 0 0 0,5 0 0 0 0,14 0 0 0 0,11 0 0 0 0,8 0 0 0 0,3 0 0 0 0,-1 0 0 0 0,-2 0 0 0 0,-4 0 0 0 0,-12 0 0 0 0,-6 0 0 0 0,-4 0 0 0 0,-7-5 0 0 0,3-2 0 0 0,7 1 0 0 0,-1-4 0 0 0,8 0 0 0 0,13-4 0 0 0,13 2 0 0 0,0 1 0 0 0,4 4 0 0 0,0 2 0 0 0,-1 3 0 0 0,-3 1 0 0 0,-6 1 0 0 0,-9 0 0 0 0,2 1 0 0 0,-3 0 0 0 0,-4-1 0 0 0,5 0 0 0 0,4 1 0 0 0,-7-1 0 0 0,-1 0 0 0 0,-4-5 0 0 0,-4-2 0 0 0,-3 1 0 0 0,-7 1 0 0 0,-9 1 0 0 0,-7 2 0 0 0,0 1 0 0 0,2 0 0 0 0,5 1 0 0 0,3 1 0 0 0,-1-6 0 0 0,-4-1 0 0 0,-1-5 0 0 0,-1-1 0 0 0,5 2 0 0 0,5-2 0 0 0,-1 1 0 0 0,5 2 0 0 0,2-2 0 0 0,-3 1 0 0 0,-2 1 0 0 0,-5 4 0 0 0,-1 1 0 0 0,-3 2 0 0 0,0 1 0 0 0,-3 2 0 0 0,-3-1 0 0 0,1 0 0 0 0,-1 1 0 0 0,3-1 0 0 0,4 0 0 0 0,-1 1 0 0 0,2-1 0 0 0,-3 0 0 0 0,-3 0 0 0 0,1 0 0 0 0,-1 0 0 0 0,-4 0 0 0 0,3 0 0 0 0,8 0 0 0 0,12 0 0 0 0,0 0 0 0 0,-5 0 0 0 0,-2 0 0 0 0,-5 0 0 0 0,-1 0 0 0 0,-4 0 0 0 0,2 0 0 0 0,2 0 0 0 0,8 5 0 0 0,-1 1 0 0 0,7 0 0 0 0,1-1 0 0 0,6 4 0 0 0,-5 0 0 0 0,3-2 0 0 0,-5-1 0 0 0,-9-3 0 0 0,-2-1 0 0 0,-1-1 0 0 0,-3-1 0 0 0,0 0 0 0 0,-3 5 0 0 0,2 1 0 0 0,2 0 0 0 0,-1-1 0 0 0,-4-2 0 0 0,-4-1 0 0 0,1-1 0 0 0,4 0 0 0 0,10-1 0 0 0,5 0 0 0 0,8-1 0 0 0,2 1 0 0 0,-5 0 0 0 0,-3 0 0 0 0,-3 0 0 0 0,-5 0 0 0 0,-8 0 0 0 0,-5 0 0 0 0,0 0 0 0 0,3 0 0 0 0,5 0 0 0 0,4 5 0 0 0,-2 1 0 0 0,1 0 0 0 0,-4-1 0 0 0,1-1 0 0 0,2-2 0 0 0,-2-1 0 0 0,5 0 0 0 0,4-1 0 0 0,-2 0 0 0 0,-2-1 0 0 0,7 6 0 0 0,-3 1 0 0 0,-1 0 0 0 0,1-1 0 0 0,-1-1 0 0 0,-3-2 0 0 0,-2-1 0 0 0,2 0 0 0 0,0-1 0 0 0,8 0 0 0 0,-3-1 0 0 0,-5 1 0 0 0,-7 0 0 0 0,4 0 0 0 0,-2 0 0 0 0,-4 0 0 0 0,1 0 0 0 0,-2 0 0 0 0,-4 0 0 0 0,7 0 0 0 0,1 0 0 0 0,-3 0 0 0 0,1 0 0 0 0,4 0 0 0 0,7 0 0 0 0,5 0 0 0 0,2 0 0 0 0,-4 0 0 0 0,-3 0 0 0 0,-1 0 0 0 0,-4 0 0 0 0,-6 0 0 0 0,-1 0 0 0 0,3 0 0 0 0,3 0 0 0 0,8 0 0 0 0,-1 0 0 0 0,5 0 0 0 0,2 0 0 0 0,5 0 0 0 0,1 0 0 0 0,-2 0 0 0 0,3 5 0 0 0,-5 1 0 0 0,0 0 0 0 0,0-1 0 0 0,-2 4 0 0 0,-2 0 0 0 0,-6-2 0 0 0,3-1 0 0 0,0 2 0 0 0,-3 1 0 0 0,-3-2 0 0 0,1-2 0 0 0,-4-2 0 0 0,-6-1 0 0 0,-4-1 0 0 0,0-1 0 0 0,-2 0 0 0 0,-1 0 0 0 0,-3-1 0 0 0,-1 1 0 0 0,-2 0 0 0 0,4 0 0 0 0,2 0 0 0 0,-1 0 0 0 0,-2 0 0 0 0,-1 0 0 0 0,-1 0 0 0 0,-1 4 0 0 0,0 3 0 0 0,-1-1 0 0 0,-1-1 0 0 0,1-1 0 0 0,0-2 0 0 0,0-1 0 0 0,0 0 0 0 0,-5-1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3.8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4604 9033 16383 0 0,'10'0'0'0'0,"13"0"0"0"0,17 5 0 0 0,7 6 0 0 0,6 2 0 0 0,-2-2 0 0 0,5-2 0 0 0,8-3 0 0 0,14-3 0 0 0,7-1 0 0 0,4-2 0 0 0,7 0 0 0 0,12 0 0 0 0,7-1 0 0 0,-6 1 0 0 0,-12-1 0 0 0,-12 1 0 0 0,4 0 0 0 0,6 0 0 0 0,-3 0 0 0 0,3 0 0 0 0,0 0 0 0 0,-2 0 0 0 0,4 0 0 0 0,-6 0 0 0 0,-7 0 0 0 0,-9 0 0 0 0,-12 0 0 0 0,-7 0 0 0 0,-8 0 0 0 0,-3 0 0 0 0,7 0 0 0 0,9 0 0 0 0,-2 0 0 0 0,5 0 0 0 0,6 0 0 0 0,1 0 0 0 0,3 0 0 0 0,4 0 0 0 0,3 0 0 0 0,3 0 0 0 0,2 0 0 0 0,11 0 0 0 0,4 0 0 0 0,-1 0 0 0 0,7 0 0 0 0,-4 0 0 0 0,5 0 0 0 0,-6 0 0 0 0,4 0 0 0 0,3 0 0 0 0,-1 0 0 0 0,1 0 0 0 0,-14 0 0 0 0,-8 0 0 0 0,-9 0 0 0 0,-8 0 0 0 0,-1 0 0 0 0,-2 0 0 0 0,-3 0 0 0 0,-3 0 0 0 0,4 0 0 0 0,0 0 0 0 0,-1 0 0 0 0,4 0 0 0 0,9 0 0 0 0,7 0 0 0 0,-6 0 0 0 0,-1 0 0 0 0,5 0 0 0 0,-5 0 0 0 0,-2 0 0 0 0,1 0 0 0 0,3 0 0 0 0,3 0 0 0 0,2 5 0 0 0,1 1 0 0 0,-3 1 0 0 0,-7 3 0 0 0,-10 0 0 0 0,-2 3 0 0 0,4 0 0 0 0,-1-3 0 0 0,-1 2 0 0 0,3 0 0 0 0,0-4 0 0 0,-6-2 0 0 0,0-2 0 0 0,-5-2 0 0 0,3-2 0 0 0,5 0 0 0 0,-3 0 0 0 0,-2-1 0 0 0,4 1 0 0 0,0-1 0 0 0,-6 1 0 0 0,-7 0 0 0 0,2 0 0 0 0,2 0 0 0 0,-3 0 0 0 0,3 0 0 0 0,4 0 0 0 0,-5 0 0 0 0,0 0 0 0 0,-6 0 0 0 0,5 0 0 0 0,3 0 0 0 0,-4 0 0 0 0,0 0 0 0 0,6 0 0 0 0,2 0 0 0 0,2 0 0 0 0,4-5 0 0 0,2-2 0 0 0,-2 1 0 0 0,3 1 0 0 0,-5 1 0 0 0,-4 2 0 0 0,-7 1 0 0 0,3-4 0 0 0,5-2 0 0 0,4-4 0 0 0,4 0 0 0 0,16 1 0 0 0,13-2 0 0 0,14 1 0 0 0,23-3 0 0 0,23 2 0 0 0,19 2 0 0 0,5 3 0 0 0,-10 2 0 0 0,-9 3 0 0 0,2 1 0 0 0,-17 1 0 0 0,-19 1 0 0 0,-12-1 0 0 0,-20 1 0 0 0,-17 4 0 0 0,-13 2 0 0 0,-12 0 0 0 0,-6-2 0 0 0,3 3 0 0 0,-1 1 0 0 0,4 3 0 0 0,4 0 0 0 0,-4-2 0 0 0,-2-3 0 0 0,1-2 0 0 0,-4 2 0 0 0,-1 1 0 0 0,1-2 0 0 0,7 4 0 0 0,-1-1 0 0 0,-6 4 0 0 0,-1-1 0 0 0,-4-2 0 0 0,-4-2 0 0 0,-5-4 0 0 0,-4-2 0 0 0,-1-1 0 0 0,3-1 0 0 0,0 0 0 0 0,6-1 0 0 0,-1 1 0 0 0,0-1 0 0 0,1 1 0 0 0,0 0 0 0 0,3 0 0 0 0,-1 0 0 0 0,2 0 0 0 0,8 0 0 0 0,1 0 0 0 0,1 0 0 0 0,0 0 0 0 0,7 0 0 0 0,-2 0 0 0 0,-7 0 0 0 0,-6 0 0 0 0,-7 0 0 0 0,5 0 0 0 0,9 0 0 0 0,7 0 0 0 0,2 0 0 0 0,-5 0 0 0 0,-1 0 0 0 0,-6 0 0 0 0,-6 0 0 0 0,-1 0 0 0 0,-3-5 0 0 0,2-2 0 0 0,3 1 0 0 0,4 1 0 0 0,-1 1 0 0 0,1-3 0 0 0,-3 0 0 0 0,-4 0 0 0 0,0 2 0 0 0,3 1 0 0 0,-1 2 0 0 0,-3 2 0 0 0,-4-1 0 0 0,-3 1 0 0 0,2 1 0 0 0,6-1 0 0 0,4 0 0 0 0,1 1 0 0 0,-4-1 0 0 0,-4 0 0 0 0,-3 0 0 0 0,-4-5 0 0 0,3-2 0 0 0,-4-4 0 0 0,2 0 0 0 0,1 1 0 0 0,-1 2 0 0 0,-1 4 0 0 0,-1 1 0 0 0,4 2 0 0 0,1 1 0 0 0,0 0 0 0 0,-2 0 0 0 0,-2 1 0 0 0,-1-1 0 0 0,4 1 0 0 0,1-1 0 0 0,-1 0 0 0 0,-1 0 0 0 0,-2 0 0 0 0,-1 0 0 0 0,-6-5 0 0 0,-2-2 0 0 0,5 1 0 0 0,7 1 0 0 0,3 2 0 0 0,-1 0 0 0 0,0 2 0 0 0,-3 1 0 0 0,-2 0 0 0 0,-1 0 0 0 0,4 0 0 0 0,0 0 0 0 0,0 1 0 0 0,-1-1 0 0 0,-2 0 0 0 0,-1 0 0 0 0,4 0 0 0 0,1 0 0 0 0,-1 0 0 0 0,4 0 0 0 0,4 0 0 0 0,1 0 0 0 0,-2 0 0 0 0,-5 0 0 0 0,-2 0 0 0 0,-3 0 0 0 0,-1 0 0 0 0,-2 0 0 0 0,0 0 0 0 0,-1 0 0 0 0,0 0 0 0 0,1 0 0 0 0,-1 0 0 0 0,1 0 0 0 0,-5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3.9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12520 4969 16383 0 0,'10'0'0'0'0,"8"0"0"0"0,11 5 0 0 0,5 1 0 0 0,7 1 0 0 0,7 3 0 0 0,-1 0 0 0 0,2-2 0 0 0,3-2 0 0 0,7-2 0 0 0,3-1 0 0 0,1-2 0 0 0,5-1 0 0 0,5 0 0 0 0,1-1 0 0 0,2 1 0 0 0,3-1 0 0 0,-2 1 0 0 0,0 0 0 0 0,3 0 0 0 0,-3 0 0 0 0,-5 0 0 0 0,0 0 0 0 0,-6 0 0 0 0,-6 0 0 0 0,-7 0 0 0 0,-4 0 0 0 0,1 0 0 0 0,-4 0 0 0 0,0 0 0 0 0,-2 0 0 0 0,-5 0 0 0 0,2 0 0 0 0,-2 0 0 0 0,3 0 0 0 0,-1 0 0 0 0,-2 0 0 0 0,1 0 0 0 0,5 0 0 0 0,3 0 0 0 0,5 0 0 0 0,-3 0 0 0 0,-4 5 0 0 0,-1 1 0 0 0,-2 1 0 0 0,0 3 0 0 0,-1 0 0 0 0,-3 3 0 0 0,1 0 0 0 0,0-3 0 0 0,6 2 0 0 0,7 0 0 0 0,8 1 0 0 0,-1 0 0 0 0,4-3 0 0 0,-3-4 0 0 0,1-1 0 0 0,1 2 0 0 0,-5 0 0 0 0,-3 4 0 0 0,-1 0 0 0 0,-5-2 0 0 0,0 3 0 0 0,1-1 0 0 0,-4 3 0 0 0,2-2 0 0 0,1 3 0 0 0,-2-1 0 0 0,0-4 0 0 0,3 2 0 0 0,-3-1 0 0 0,1-2 0 0 0,7-4 0 0 0,-1-1 0 0 0,0-2 0 0 0,-4 3 0 0 0,-1 2 0 0 0,1 3 0 0 0,-2 1 0 0 0,-1-1 0 0 0,3-3 0 0 0,-3 2 0 0 0,-5 0 0 0 0,1-1 0 0 0,-2-3 0 0 0,-3-2 0 0 0,-3-1 0 0 0,-3-1 0 0 0,4-1 0 0 0,-1-1 0 0 0,0 1 0 0 0,-1 0 0 0 0,-2-1 0 0 0,-2 6 0 0 0,0 1 0 0 0,4 0 0 0 0,7 0 0 0 0,10-3 0 0 0,2-1 0 0 0,7 4 0 0 0,3 1 0 0 0,0 0 0 0 0,0-2 0 0 0,-1-2 0 0 0,-7-1 0 0 0,-2-1 0 0 0,0-1 0 0 0,0 0 0 0 0,1 0 0 0 0,-3 0 0 0 0,-1-1 0 0 0,11 1 0 0 0,0 0 0 0 0,9 0 0 0 0,8-5 0 0 0,0-2 0 0 0,2 1 0 0 0,2 1 0 0 0,-8 1 0 0 0,-2 2 0 0 0,2 1 0 0 0,-7-4 0 0 0,5-2 0 0 0,0-4 0 0 0,-7 0 0 0 0,0 1 0 0 0,3-2 0 0 0,-4 1 0 0 0,2-3 0 0 0,3 2 0 0 0,6 1 0 0 0,0 4 0 0 0,2 3 0 0 0,2-3 0 0 0,-7 0 0 0 0,-1 0 0 0 0,2 3 0 0 0,-6-4 0 0 0,-5 0 0 0 0,-8 1 0 0 0,-3 2 0 0 0,-5 1 0 0 0,-7 2 0 0 0,2 1 0 0 0,-3 1 0 0 0,3 0 0 0 0,-1 1 0 0 0,-2-1 0 0 0,2 0 0 0 0,0 1 0 0 0,-3-1 0 0 0,-2 0 0 0 0,-3 0 0 0 0,4 0 0 0 0,0-5 0 0 0,4-2 0 0 0,0 1 0 0 0,-1 1 0 0 0,2 1 0 0 0,-1 2 0 0 0,-3 1 0 0 0,-2 1 0 0 0,-2 0 0 0 0,-2 0 0 0 0,-1 0 0 0 0,4 0 0 0 0,1 1 0 0 0,-1-1 0 0 0,0 0 0 0 0,-2 0 0 0 0,-1 0 0 0 0,-1 0 0 0 0,0 0 0 0 0,3 0 0 0 0,3 0 0 0 0,4 0 0 0 0,0 0 0 0 0,-1 0 0 0 0,-3 0 0 0 0,7 0 0 0 0,2 0 0 0 0,-2 0 0 0 0,1 0 0 0 0,8 0 0 0 0,1 0 0 0 0,5 0 0 0 0,3 0 0 0 0,1-5 0 0 0,0-2 0 0 0,4 1 0 0 0,-4 1 0 0 0,-3 1 0 0 0,-1 2 0 0 0,-7 1 0 0 0,-1 1 0 0 0,-4 0 0 0 0,0 0 0 0 0,-4 0 0 0 0,2 0 0 0 0,3 1 0 0 0,-2-1 0 0 0,-3 0 0 0 0,-4 0 0 0 0,1-5 0 0 0,4-2 0 0 0,0 1 0 0 0,7 1 0 0 0,0 1 0 0 0,-3 2 0 0 0,-1 1 0 0 0,-2 1 0 0 0,6 0 0 0 0,4 0 0 0 0,-2 0 0 0 0,5 0 0 0 0,7 1 0 0 0,-2-1 0 0 0,3 0 0 0 0,1 0 0 0 0,-6 0 0 0 0,-4 0 0 0 0,-1 0 0 0 0,-1 0 0 0 0,7 0 0 0 0,1 0 0 0 0,1 0 0 0 0,4 0 0 0 0,-4 0 0 0 0,2 0 0 0 0,4 0 0 0 0,-4 0 0 0 0,2 0 0 0 0,-6 0 0 0 0,-9 0 0 0 0,-2 0 0 0 0,-6 0 0 0 0,0 0 0 0 0,-2 0 0 0 0,1 0 0 0 0,-2 0 0 0 0,2 0 0 0 0,-1 0 0 0 0,-3 0 0 0 0,-3 0 0 0 0,-3 0 0 0 0,-2 0 0 0 0,-1 0 0 0 0,-2 0 0 0 0,1 0 0 0 0,-1 0 0 0 0,1 0 0 0 0,-1 0 0 0 0,1 0 0 0 0,0 0 0 0 0,0 0 0 0 0,0 0 0 0 0,5 0 0 0 0,1 0 0 0 0,0 0 0 0 0,-1 0 0 0 0,-1 0 0 0 0,-2 0 0 0 0,0 0 0 0 0,-2 0 0 0 0,0 0 0 0 0,0 0 0 0 0,0 0 0 0 0,-1 0 0 0 0,1 0 0 0 0,-5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3.9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5133 3424 16383 0 0,'15'0'0'0'0,"39"0"0"0"0,35 0 0 0 0,13 0 0 0 0,13 0 0 0 0,17 0 0 0 0,0-5 0 0 0,-12-2 0 0 0,-11 1 0 0 0,-15 1 0 0 0,-9 1 0 0 0,2 2 0 0 0,-10 1 0 0 0,-3 1 0 0 0,1 0 0 0 0,3 0 0 0 0,-8 0 0 0 0,-1 0 0 0 0,-6 1 0 0 0,-10-1 0 0 0,1 0 0 0 0,2 0 0 0 0,0 0 0 0 0,1 0 0 0 0,6 0 0 0 0,-3 0 0 0 0,-3 0 0 0 0,-4 0 0 0 0,2 0 0 0 0,2 0 0 0 0,-4 0 0 0 0,-1 0 0 0 0,-4 0 0 0 0,-6 0 0 0 0,-4 0 0 0 0,0 0 0 0 0,-1 5 0 0 0,-1 1 0 0 0,-3 1 0 0 0,-2-2 0 0 0,0-2 0 0 0,3-1 0 0 0,1 0 0 0 0,5-2 0 0 0,0 0 0 0 0,4 0 0 0 0,-2 0 0 0 0,-2-1 0 0 0,2 1 0 0 0,8 0 0 0 0,6 0 0 0 0,-2 0 0 0 0,-5 0 0 0 0,-2 0 0 0 0,3 0 0 0 0,-4 0 0 0 0,-4 0 0 0 0,-5 0 0 0 0,-3 0 0 0 0,2 0 0 0 0,5 0 0 0 0,1 5 0 0 0,2 1 0 0 0,4 6 0 0 0,-1-1 0 0 0,6-1 0 0 0,9 2 0 0 0,9-1 0 0 0,2-2 0 0 0,-2-2 0 0 0,2 1 0 0 0,-1 1 0 0 0,6 3 0 0 0,5-1 0 0 0,4-1 0 0 0,-9-3 0 0 0,-3-3 0 0 0,-4 3 0 0 0,-4 1 0 0 0,1-2 0 0 0,4-1 0 0 0,-5-2 0 0 0,-10-2 0 0 0,-9 0 0 0 0,-8-1 0 0 0,0 0 0 0 0,-8 5 0 0 0,1 1 0 0 0,-1 5 0 0 0,0 0 0 0 0,-1-1 0 0 0,0-3 0 0 0,-2-2 0 0 0,5-2 0 0 0,2-2 0 0 0,4-1 0 0 0,10 0 0 0 0,2-1 0 0 0,-3 1 0 0 0,-1-1 0 0 0,-2 1 0 0 0,-5 0 0 0 0,0 0 0 0 0,4 0 0 0 0,4 0 0 0 0,-2 0 0 0 0,1 0 0 0 0,12 0 0 0 0,11 0 0 0 0,8 0 0 0 0,5 0 0 0 0,-1 0 0 0 0,-1 0 0 0 0,-3 0 0 0 0,-7 0 0 0 0,0 0 0 0 0,8 0 0 0 0,0 0 0 0 0,0 0 0 0 0,3 5 0 0 0,-4 1 0 0 0,5 1 0 0 0,-3-2 0 0 0,-4-2 0 0 0,-1-1 0 0 0,-4 0 0 0 0,-8-2 0 0 0,-7 0 0 0 0,-1 0 0 0 0,-7 0 0 0 0,-6-1 0 0 0,-6 1 0 0 0,-3 0 0 0 0,1 0 0 0 0,0 0 0 0 0,4 0 0 0 0,6-5 0 0 0,-1-2 0 0 0,2-4 0 0 0,9 0 0 0 0,-1-4 0 0 0,6-4 0 0 0,12-3 0 0 0,13-4 0 0 0,13-2 0 0 0,4 0 0 0 0,19 3 0 0 0,23 2 0 0 0,3-1 0 0 0,5 0 0 0 0,7 3 0 0 0,-14 5 0 0 0,-12 6 0 0 0,-14-1 0 0 0,-17 2 0 0 0,-11 2 0 0 0,-6 3 0 0 0,-13 1 0 0 0,-9 2 0 0 0,-5 1 0 0 0,-3 0 0 0 0,0 0 0 0 0,-5 1 0 0 0,-1-1 0 0 0,5 1 0 0 0,0-1 0 0 0,-1 0 0 0 0,-3 0 0 0 0,-7 0 0 0 0,-4 0 0 0 0,-5 0 0 0 0,-3 0 0 0 0,-1 0 0 0 0,-2 0 0 0 0,5 0 0 0 0,2 0 0 0 0,4 0 0 0 0,1 0 0 0 0,3 0 0 0 0,5 0 0 0 0,3 0 0 0 0,-1 0 0 0 0,-5 0 0 0 0,0 0 0 0 0,-3 0 0 0 0,2 0 0 0 0,-3 0 0 0 0,-2 0 0 0 0,-3 0 0 0 0,1 0 0 0 0,6 0 0 0 0,4 0 0 0 0,4 5 0 0 0,4 1 0 0 0,-3 1 0 0 0,0 3 0 0 0,0 0 0 0 0,-3-2 0 0 0,0-2 0 0 0,6-2 0 0 0,-1-1 0 0 0,-5-2 0 0 0,-1-1 0 0 0,-3 0 0 0 0,-5-1 0 0 0,-5 1 0 0 0,3-1 0 0 0,4 1 0 0 0,0 0 0 0 0,-3 0 0 0 0,-2 0 0 0 0,-3 0 0 0 0,-2 0 0 0 0,-2 0 0 0 0,-1 0 0 0 0,0 0 0 0 0,-1 0 0 0 0,1 0 0 0 0,-1 0 0 0 0,1 0 0 0 0,5 0 0 0 0,1 0 0 0 0,0 0 0 0 0,-1 0 0 0 0,-1 0 0 0 0,-2 0 0 0 0,-1 0 0 0 0,0 0 0 0 0,-1 0 0 0 0,5 0 0 0 0,1 0 0 0 0,0 5 0 0 0,-1 1 0 0 0,-2 1 0 0 0,4-2 0 0 0,1-2 0 0 0,-2-1 0 0 0,0 0 0 0 0,-3-2 0 0 0,-1 0 0 0 0,9 0 0 0 0,12 0 0 0 0,12-1 0 0 0,20 1 0 0 0,21 0 0 0 0,26 0 0 0 0,41 0 0 0 0,40 0 0 0 0,28 0 0 0 0,-2 0 0 0 0,-16-10 0 0 0,-2-3 0 0 0,11-5 0 0 0,-9-8 0 0 0,6-1 0 0 0,10 5 0 0 0,-16 1 0 0 0,-22 5 0 0 0,-19-1 0 0 0,-22-2 0 0 0,-17 2 0 0 0,-14 4 0 0 0,-3 4 0 0 0,1 4 0 0 0,-1 3 0 0 0,8 1 0 0 0,1 1 0 0 0,2 1 0 0 0,3 0 0 0 0,3 0 0 0 0,11-1 0 0 0,-6 1 0 0 0,-7-1 0 0 0,-14 0 0 0 0,-12 0 0 0 0,-12 0 0 0 0,2 5 0 0 0,3 1 0 0 0,-2 1 0 0 0,1 3 0 0 0,-3 0 0 0 0,-4-2 0 0 0,1 3 0 0 0,7 0 0 0 0,2-3 0 0 0,-9-2 0 0 0,-11-2 0 0 0,-2 3 0 0 0,5 0 0 0 0,-8 0 0 0 0,-4 2 0 0 0,-1 1 0 0 0,-9 3 0 0 0,4-1 0 0 0,-2-2 0 0 0,-7-2 0 0 0,-5-4 0 0 0,-8-2 0 0 0,-3-1 0 0 0,-5-1 0 0 0,-5 5 0 0 0,-4 1 0 0 0,2 0 0 0 0,-1-2 0 0 0,4-1 0 0 0,5-1 0 0 0,4 0 0 0 0,-1-2 0 0 0,2 0 0 0 0,-4 0 0 0 0,1 0 0 0 0,2-1 0 0 0,-2 1 0 0 0,-5 0 0 0 0,-4 0 0 0 0,2 0 0 0 0,3 0 0 0 0,-1 0 0 0 0,3 0 0 0 0,-1 0 0 0 0,1 0 0 0 0,-2 0 0 0 0,2 0 0 0 0,3 0 0 0 0,-2 5 0 0 0,-4 1 0 0 0,-4 1 0 0 0,-3-2 0 0 0,-3-2 0 0 0,3-1 0 0 0,0 0 0 0 0,0-2 0 0 0,-2 0 0 0 0,-1 0 0 0 0,-2 0 0 0 0,0-1 0 0 0,-1 1 0 0 0,0 0 0 0 0,0 0 0 0 0,0 0 0 0 0,4 0 0 0 0,3 0 0 0 0,-1 0 0 0 0,-1 0 0 0 0,-2 0 0 0 0,0 0 0 0 0,-2 0 0 0 0,-1 0 0 0 0,0 0 0 0 0,5 0 0 0 0,1 0 0 0 0,0 0 0 0 0,4 0 0 0 0,0 0 0 0 0,-2 0 0 0 0,-1 0 0 0 0,-3 0 0 0 0,3 0 0 0 0,0 0 0 0 0,0 0 0 0 0,-3 0 0 0 0,0 0 0 0 0,-3 0 0 0 0,0 0 0 0 0,4 0 0 0 0,2 0 0 0 0,-1 0 0 0 0,-2 0 0 0 0,0 0 0 0 0,-2 0 0 0 0,4 0 0 0 0,1 0 0 0 0,-1 0 0 0 0,4 0 0 0 0,-1 0 0 0 0,0 0 0 0 0,-3 0 0 0 0,-2 0 0 0 0,-2 0 0 0 0,-1 0 0 0 0,-1 0 0 0 0,0 0 0 0 0,-1 0 0 0 0,1 0 0 0 0,-1 0 0 0 0,1 0 0 0 0,-5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3.9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5281 8881 16383 0 0,'10'0'0'0'0,"23"0"0"0"0,15 0 0 0 0,10 0 0 0 0,10 0 0 0 0,-2 0 0 0 0,-2 0 0 0 0,-2 0 0 0 0,-7 0 0 0 0,2 0 0 0 0,-4 0 0 0 0,4 0 0 0 0,-2 0 0 0 0,3 0 0 0 0,3 0 0 0 0,-5 0 0 0 0,8 0 0 0 0,3 0 0 0 0,0 0 0 0 0,-2 0 0 0 0,4 0 0 0 0,4 0 0 0 0,-1 0 0 0 0,-6 0 0 0 0,-1 0 0 0 0,-1 0 0 0 0,-2 0 0 0 0,-2 0 0 0 0,5-4 0 0 0,-5-3 0 0 0,8 1 0 0 0,6 1 0 0 0,-3 1 0 0 0,0 2 0 0 0,-2 1 0 0 0,-3 0 0 0 0,3 1 0 0 0,-2 0 0 0 0,-1 1 0 0 0,-7-1 0 0 0,-10 0 0 0 0,-2 0 0 0 0,1 0 0 0 0,-4 1 0 0 0,1-1 0 0 0,-2 0 0 0 0,2 0 0 0 0,2 0 0 0 0,-1-1 0 0 0,-4 1 0 0 0,-4 0 0 0 0,1 0 0 0 0,4 0 0 0 0,0 0 0 0 0,2 0 0 0 0,-1 0 0 0 0,1 0 0 0 0,3 0 0 0 0,-1 0 0 0 0,-5 0 0 0 0,1 0 0 0 0,4 0 0 0 0,2 0 0 0 0,4 0 0 0 0,-3 0 0 0 0,1 0 0 0 0,0 0 0 0 0,-2 0 0 0 0,-1 0 0 0 0,-3 0 0 0 0,1 0 0 0 0,2 0 0 0 0,-2 0 0 0 0,1 0 0 0 0,-2 0 0 0 0,-5 0 0 0 0,-3 0 0 0 0,-4 0 0 0 0,-2 0 0 0 0,4 0 0 0 0,5 0 0 0 0,11 0 0 0 0,1 0 0 0 0,3 0 0 0 0,-4 0 0 0 0,-6 0 0 0 0,-5 0 0 0 0,-5 0 0 0 0,-3 0 0 0 0,3 0 0 0 0,5 0 0 0 0,1 0 0 0 0,-2 0 0 0 0,3 0 0 0 0,-2 0 0 0 0,3 0 0 0 0,-1 0 0 0 0,-3 5 0 0 0,-3 2 0 0 0,3-1 0 0 0,-2-1 0 0 0,4-1 0 0 0,0-2 0 0 0,-3-1 0 0 0,3 0 0 0 0,-1-1 0 0 0,2 0 0 0 0,-1-1 0 0 0,-2 1 0 0 0,-3 0 0 0 0,-2 0 0 0 0,-3-1 0 0 0,-2 1 0 0 0,0 0 0 0 0,5 0 0 0 0,6 0 0 0 0,1 0 0 0 0,-1 0 0 0 0,-3 0 0 0 0,-2 0 0 0 0,2 0 0 0 0,5 0 0 0 0,10 0 0 0 0,2 0 0 0 0,10 0 0 0 0,5 0 0 0 0,0 0 0 0 0,9 0 0 0 0,5 0 0 0 0,4 0 0 0 0,21 0 0 0 0,42 0 0 0 0,44 0 0 0 0,29 0 0 0 0,1 0 0 0 0,7 0 0 0 0,-21 0 0 0 0,-21 0 0 0 0,-14 0 0 0 0,-22 0 0 0 0,-21 0 0 0 0,-5 0 0 0 0,7 0 0 0 0,-6 0 0 0 0,1-4 0 0 0,8-3 0 0 0,-5-4 0 0 0,-4-1 0 0 0,9-3 0 0 0,12 2 0 0 0,-5-3 0 0 0,-7 1 0 0 0,-2 4 0 0 0,-5 4 0 0 0,-9 2 0 0 0,-6 3 0 0 0,3 1 0 0 0,-5 2 0 0 0,-11-1 0 0 0,-8 1 0 0 0,-6-1 0 0 0,-12 1 0 0 0,-10-1 0 0 0,-6 0 0 0 0,-8-4 0 0 0,2-3 0 0 0,1-4 0 0 0,-3-1 0 0 0,4 2 0 0 0,2 3 0 0 0,1 2 0 0 0,6 3 0 0 0,11-4 0 0 0,8-1 0 0 0,14 1 0 0 0,5 1 0 0 0,5-3 0 0 0,3 0 0 0 0,-1 1 0 0 0,-1 1 0 0 0,1-2 0 0 0,-3-1 0 0 0,-10 2 0 0 0,-1-8 0 0 0,-8-1 0 0 0,-9 1 0 0 0,-8-1 0 0 0,-1 3 0 0 0,12-3 0 0 0,-3 3 0 0 0,-5 2 0 0 0,0 4 0 0 0,2 3 0 0 0,-7 2 0 0 0,-1 2 0 0 0,-6 0 0 0 0,-5 0 0 0 0,-1 1 0 0 0,-1 0 0 0 0,0-1 0 0 0,-4 0 0 0 0,-6 1 0 0 0,-6-1 0 0 0,-4 0 0 0 0,-4 0 0 0 0,4 5 0 0 0,-5 6 0 0 0,2 2 0 0 0,1 3 0 0 0,0-1 0 0 0,-1-3 0 0 0,-1-3 0 0 0,4-4 0 0 0,2-2 0 0 0,-2 3 0 0 0,4 0 0 0 0,10 5 0 0 0,1 0 0 0 0,3-2 0 0 0,-4-2 0 0 0,-4 2 0 0 0,-1 0 0 0 0,3-2 0 0 0,-3-2 0 0 0,3-1 0 0 0,-4-2 0 0 0,-3 3 0 0 0,-3 2 0 0 0,-4 4 0 0 0,3 0 0 0 0,0-2 0 0 0,-1 3 0 0 0,-1-1 0 0 0,2 3 0 0 0,6-1 0 0 0,6-3 0 0 0,-1-3 0 0 0,1-3 0 0 0,-1-2 0 0 0,-6-1 0 0 0,-3 4 0 0 0,-4 6 0 0 0,2 1 0 0 0,1 4 0 0 0,-2-1 0 0 0,-2-4 0 0 0,-1-2 0 0 0,-2-4 0 0 0,5-3 0 0 0,-5 4 0 0 0,4 1 0 0 0,0-1 0 0 0,4-2 0 0 0,1-1 0 0 0,-1-1 0 0 0,7-1 0 0 0,6-1 0 0 0,10 0 0 0 0,3-1 0 0 0,7 1 0 0 0,-5 5 0 0 0,2 1 0 0 0,3 0 0 0 0,1-1 0 0 0,2-1 0 0 0,8-2 0 0 0,-5-1 0 0 0,5 0 0 0 0,-2-1 0 0 0,-5-1 0 0 0,-1 1 0 0 0,3 0 0 0 0,2 0 0 0 0,3 0 0 0 0,2-1 0 0 0,2 1 0 0 0,1 5 0 0 0,0 2 0 0 0,-9-1 0 0 0,-4-1 0 0 0,1-1 0 0 0,-7-2 0 0 0,-1-1 0 0 0,3 0 0 0 0,-1-1 0 0 0,4 0 0 0 0,-2-1 0 0 0,-3 1 0 0 0,3 0 0 0 0,8 0 0 0 0,0-1 0 0 0,-2 1 0 0 0,-1 0 0 0 0,-7 0 0 0 0,-2 0 0 0 0,4 0 0 0 0,-6 0 0 0 0,0 0 0 0 0,5 0 0 0 0,5 0 0 0 0,-5 0 0 0 0,-5 0 0 0 0,-4 0 0 0 0,-2 0 0 0 0,-6 0 0 0 0,-3-4 0 0 0,-4-8 0 0 0,-5-6 0 0 0,5 0 0 0 0,14 4 0 0 0,17 3 0 0 0,10 4 0 0 0,25 8 0 0 0,8 9 0 0 0,-2 2 0 0 0,-5 5 0 0 0,-3 4 0 0 0,4 3 0 0 0,-1-2 0 0 0,-7 0 0 0 0,-5-4 0 0 0,-5 0 0 0 0,-5-3 0 0 0,2-4 0 0 0,0-4 0 0 0,0-3 0 0 0,3-2 0 0 0,0-2 0 0 0,-12 0 0 0 0,1-1 0 0 0,4 0 0 0 0,-2 0 0 0 0,4 1 0 0 0,0 0 0 0 0,10-1 0 0 0,-7 1 0 0 0,-5 0 0 0 0,-3 0 0 0 0,-1 0 0 0 0,-10 0 0 0 0,-8 0 0 0 0,-6 0 0 0 0,-3 0 0 0 0,-6 0 0 0 0,-8 0 0 0 0,-1 0 0 0 0,-3 0 0 0 0,2-4 0 0 0,-2-3 0 0 0,-2 1 0 0 0,2-4 0 0 0,-1 0 0 0 0,3-4 0 0 0,-1 1 0 0 0,-2 3 0 0 0,6 3 0 0 0,6-3 0 0 0,0-4 0 0 0,5 1 0 0 0,3 1 0 0 0,-3 4 0 0 0,-2 3 0 0 0,-5 2 0 0 0,-5-3 0 0 0,-1-1 0 0 0,-3-4 0 0 0,-3 0 0 0 0,2 2 0 0 0,4-3 0 0 0,0 2 0 0 0,-3 1 0 0 0,-3 3 0 0 0,3 2 0 0 0,3 2 0 0 0,0 1 0 0 0,-3 1 0 0 0,-3 1 0 0 0,-2-1 0 0 0,-4 1 0 0 0,0-1 0 0 0,-2 0 0 0 0,-1 0 0 0 0,1 1 0 0 0,-1-1 0 0 0,1 0 0 0 0,-1 0 0 0 0,1 0 0 0 0,0 0 0 0 0,0-1 0 0 0,0 1 0 0 0,0 0 0 0 0,0 0 0 0 0,0 0 0 0 0,0 0 0 0 0,0 0 0 0 0,0 0 0 0 0,-5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1:54:43.94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5281 10040 16383 0 0,'20'5'0'0'0,"45"2"0"0"0,47 4 0 0 0,49 6 0 0 0,41 4 0 0 0,15-1 0 0 0,7-4 0 0 0,-17-5 0 0 0,-27-4 0 0 0,-31-3 0 0 0,-25-2 0 0 0,-19-2 0 0 0,-3-1 0 0 0,31 0 0 0 0,27 0 0 0 0,21-5 0 0 0,-11-1 0 0 0,-14-4 0 0 0,1-1 0 0 0,-7 2 0 0 0,-4 3 0 0 0,-2-3 0 0 0,-1 1 0 0 0,10-8 0 0 0,3-2 0 0 0,20-1 0 0 0,14 1 0 0 0,-1 0 0 0 0,-2-2 0 0 0,-8-2 0 0 0,-16 2 0 0 0,-15 6 0 0 0,-18-1 0 0 0,-22 3 0 0 0,-19 4 0 0 0,-14 3 0 0 0,-11 3 0 0 0,-6 2 0 0 0,2 0 0 0 0,0 2 0 0 0,-5 0 0 0 0,-1-1 0 0 0,-1 1 0 0 0,6-1 0 0 0,7 0 0 0 0,3 1 0 0 0,-6-1 0 0 0,1 0 0 0 0,5 0 0 0 0,-4 0 0 0 0,0-5 0 0 0,6-2 0 0 0,-6-4 0 0 0,2-1 0 0 0,4 2 0 0 0,-6 3 0 0 0,2-3 0 0 0,4 1 0 0 0,-5-3 0 0 0,-5 0 0 0 0,-1 2 0 0 0,-8 4 0 0 0,-1 1 0 0 0,-5 3 0 0 0,-1 1 0 0 0,2 1 0 0 0,3 1 0 0 0,3-1 0 0 0,-3 1 0 0 0,-4-1 0 0 0,-1 0 0 0 0,2 1 0 0 0,-2-1 0 0 0,-4 0 0 0 0,-4 0 0 0 0,-3 0 0 0 0,2 0 0 0 0,6 0 0 0 0,9 0 0 0 0,12-5 0 0 0,24-12 0 0 0,27-17 0 0 0,19-8 0 0 0,31-2 0 0 0,22 2 0 0 0,-1 7 0 0 0,-16 11 0 0 0,-24 4 0 0 0,-15 0 0 0 0,-11 4 0 0 0,-20 5 0 0 0,-8 3 0 0 0,1 4 0 0 0,-1 3 0 0 0,-6-4 0 0 0,3-1 0 0 0,1-5 0 0 0,-1 1 0 0 0,1-4 0 0 0,19-5 0 0 0,6 2 0 0 0,18-2 0 0 0,-3 3 0 0 0,-4 4 0 0 0,1-1 0 0 0,4 1 0 0 0,0 4 0 0 0,-3-3 0 0 0,-3-4 0 0 0,2 1 0 0 0,-6 3 0 0 0,2-3 0 0 0,-15 2 0 0 0,-12-2 0 0 0,-6 2 0 0 0,-4 2 0 0 0,-6 3 0 0 0,-3 3 0 0 0,2 2 0 0 0,-3-4 0 0 0,0 0 0 0 0,3 0 0 0 0,-3 1 0 0 0,1 2 0 0 0,3 2 0 0 0,-3 0 0 0 0,6 0 0 0 0,-2 1 0 0 0,-4-4 0 0 0,0-3 0 0 0,7-3 0 0 0,-2-2 0 0 0,-4 2 0 0 0,0 3 0 0 0,1 3 0 0 0,2 1 0 0 0,-2 2 0 0 0,0 0 0 0 0,-3 2 0 0 0,5-1 0 0 0,-1 1 0 0 0,-4-1 0 0 0,-1 0 0 0 0,-6 1 0 0 0,-7-1 0 0 0,-3 0 0 0 0,-6 0 0 0 0,2 0 0 0 0,3 0 0 0 0,-5 5 0 0 0,0 1 0 0 0,-5 0 0 0 0,-4 4 0 0 0,-6 0 0 0 0,-4-1 0 0 0,-2-3 0 0 0,-2 3 0 0 0,-1 0 0 0 0,0-2 0 0 0,0-2 0 0 0,0-1 0 0 0,6-2 0 0 0,1-2 0 0 0,0 0 0 0 0,-6 5 0 0 0,-3 1 0 0 0,-1 0 0 0 0,5 4 0 0 0,-2 5 0 0 0,3 0 0 0 0,2-3 0 0 0,0-3 0 0 0,0 2 0 0 0,-2-2 0 0 0,0 4 0 0 0,-1-1 0 0 0,-1 2 0 0 0,0-1 0 0 0,0-2 0 0 0,0-4 0 0 0,0 2 0 0 0,0 5 0 0 0,-1 0 0 0 0,1-3 0 0 0,0-3 0 0 0,0-3 0 0 0,0 3 0 0 0,-5 5 0 0 0,-1 0 0 0 0,0 2 0 0 0,1 0 0 0 0,1 1 0 0 0,-3 4 0 0 0,-1-2 0 0 0,1-5 0 0 0,2 2 0 0 0,-3 2 0 0 0,-6 4 0 0 0,-9-3 0 0 0,-12-3 0 0 0,-4 0 0 0 0,-5-2 0 0 0,-6 1 0 0 0,-3 4 0 0 0,1 3 0 0 0,-9-2 0 0 0,-4 1 0 0 0,-2 2 0 0 0,-3-2 0 0 0,-1-6 0 0 0,3 1 0 0 0,-7 2 0 0 0,-1-2 0 0 0,3-3 0 0 0,4 2 0 0 0,-1-3 0 0 0,-4-2 0 0 0,2 2 0 0 0,-3-1 0 0 0,-3-3 0 0 0,2-1 0 0 0,0-3 0 0 0,1-1 0 0 0,-5-1 0 0 0,-8-1 0 0 0,-1-1 0 0 0,2 1 0 0 0,0-1 0 0 0,5 1 0 0 0,-4 0 0 0 0,4 0 0 0 0,6-1 0 0 0,-5 1 0 0 0,-2 0 0 0 0,2 0 0 0 0,1 0 0 0 0,3 0 0 0 0,-4-4 0 0 0,1-3 0 0 0,0 1 0 0 0,9-4 0 0 0,1 0 0 0 0,3 1 0 0 0,2 3 0 0 0,4 2 0 0 0,1-3 0 0 0,2-1 0 0 0,-5 2 0 0 0,4-4 0 0 0,2 0 0 0 0,-5-3 0 0 0,0 1 0 0 0,-1 2 0 0 0,1 3 0 0 0,-3 2 0 0 0,-2 3 0 0 0,2-4 0 0 0,-3-5 0 0 0,-1-2 0 0 0,3 2 0 0 0,2 3 0 0 0,2-2 0 0 0,2 0 0 0 0,-4 3 0 0 0,5-4 0 0 0,-4 1 0 0 0,0 2 0 0 0,-4 3 0 0 0,-1 1 0 0 0,2 2 0 0 0,-4 2 0 0 0,2 0 0 0 0,-4 0 0 0 0,-8 0 0 0 0,-2 1 0 0 0,5-1 0 0 0,4-5 0 0 0,1-1 0 0 0,2 0 0 0 0,3 1 0 0 0,-1 1 0 0 0,0 2 0 0 0,-2 1 0 0 0,-5 0 0 0 0,-4 1 0 0 0,-8 1 0 0 0,1-1 0 0 0,4 0 0 0 0,3 0 0 0 0,3 0 0 0 0,7 1 0 0 0,-2-1 0 0 0,-7 0 0 0 0,-1 0 0 0 0,-1 0 0 0 0,-2 0 0 0 0,2 0 0 0 0,-4 0 0 0 0,3 0 0 0 0,-1 0 0 0 0,0 0 0 0 0,3 0 0 0 0,1 0 0 0 0,3 0 0 0 0,0 0 0 0 0,-2 0 0 0 0,-3 0 0 0 0,3 0 0 0 0,4 0 0 0 0,-1 0 0 0 0,-1 0 0 0 0,1 0 0 0 0,4 0 0 0 0,3 0 0 0 0,4 0 0 0 0,3 0 0 0 0,1 0 0 0 0,1 0 0 0 0,1 0 0 0 0,0 0 0 0 0,-5 0 0 0 0,-2 0 0 0 0,-5 0 0 0 0,-1 0 0 0 0,3 0 0 0 0,-3 0 0 0 0,0 0 0 0 0,-2 0 0 0 0,1 0 0 0 0,3 0 0 0 0,3 0 0 0 0,3 0 0 0 0,2 0 0 0 0,1 0 0 0 0,1 0 0 0 0,-9 0 0 0 0,-9 0 0 0 0,0 0 0 0 0,2 0 0 0 0,-1 0 0 0 0,-2 0 0 0 0,-3 0 0 0 0,2 0 0 0 0,4 0 0 0 0,6 0 0 0 0,4 0 0 0 0,2 0 0 0 0,4 0 0 0 0,0 0 0 0 0,1 0 0 0 0,0 0 0 0 0,-1 0 0 0 0,1 0 0 0 0,0 0 0 0 0,-1 0 0 0 0,0 0 0 0 0,0 0 0 0 0,0 0 0 0 0,0 0 0 0 0,0 0 0 0 0,0 0 0 0 0,0 0 0 0 0,0 0 0 0 0,0 0 0 0 0,0 0 0 0 0,0 0 0 0 0,0 0 0 0 0,5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2021/10/22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2021/10/22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5.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customXml" Target="../ink/ink15.xml"/><Relationship Id="rId3" Type="http://schemas.openxmlformats.org/officeDocument/2006/relationships/image" Target="../media/image24.png"/><Relationship Id="rId7" Type="http://schemas.openxmlformats.org/officeDocument/2006/relationships/image" Target="../media/image26.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customXml" Target="../ink/ink14.xml"/><Relationship Id="rId5" Type="http://schemas.openxmlformats.org/officeDocument/2006/relationships/image" Target="../media/image25.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27.png"/><Relationship Id="rId1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ctrTitle"/>
          </p:nvPr>
        </p:nvSpPr>
        <p:spPr>
          <a:xfrm>
            <a:off x="838199" y="1093788"/>
            <a:ext cx="10506455" cy="2967208"/>
          </a:xfrm>
        </p:spPr>
        <p:txBody>
          <a:bodyPr>
            <a:normAutofit/>
          </a:bodyPr>
          <a:lstStyle/>
          <a:p>
            <a:pPr algn="l"/>
            <a:r>
              <a:rPr lang="af-ZA" sz="8000"/>
              <a:t>My </a:t>
            </a:r>
            <a:r>
              <a:rPr lang="en-US" sz="8000"/>
              <a:t>Instruction</a:t>
            </a:r>
            <a:r>
              <a:rPr lang="af-ZA" sz="8000"/>
              <a:t> </a:t>
            </a:r>
            <a:r>
              <a:rPr lang="en-US" sz="8000"/>
              <a:t>Manual</a:t>
            </a:r>
            <a:endParaRPr kumimoji="1" lang="en-US" altLang="ja-JP" sz="8000"/>
          </a:p>
        </p:txBody>
      </p:sp>
      <p:sp>
        <p:nvSpPr>
          <p:cNvPr id="3" name="サブタイトル 2"/>
          <p:cNvSpPr>
            <a:spLocks noGrp="1"/>
          </p:cNvSpPr>
          <p:nvPr>
            <p:ph type="subTitle" idx="1"/>
          </p:nvPr>
        </p:nvSpPr>
        <p:spPr>
          <a:xfrm>
            <a:off x="2397793" y="4699835"/>
            <a:ext cx="8939884" cy="1720014"/>
          </a:xfrm>
        </p:spPr>
        <p:txBody>
          <a:bodyPr vert="horz" lIns="91440" tIns="45720" rIns="91440" bIns="45720" rtlCol="0" anchor="t">
            <a:normAutofit/>
          </a:bodyPr>
          <a:lstStyle/>
          <a:p>
            <a:pPr algn="r"/>
            <a:r>
              <a:rPr lang="ja-JP" altLang="en-US">
                <a:ea typeface="ＭＳ Ｐゴシック"/>
                <a:cs typeface="Calibri"/>
              </a:rPr>
              <a:t>Pathways Innovative Planning Level3</a:t>
            </a:r>
          </a:p>
          <a:p>
            <a:pPr algn="r"/>
            <a:r>
              <a:rPr lang="ja-JP" altLang="en-US">
                <a:ea typeface="ＭＳ Ｐゴシック"/>
                <a:cs typeface="Calibri"/>
              </a:rPr>
              <a:t>Know your sense of humor project</a:t>
            </a:r>
            <a:endParaRPr lang="ja-JP" altLang="en-US" dirty="0">
              <a:ea typeface="ＭＳ Ｐゴシック"/>
              <a:cs typeface="Calibri"/>
            </a:endParaRPr>
          </a:p>
          <a:p>
            <a:pPr algn="r"/>
            <a:r>
              <a:rPr lang="ja-JP">
                <a:ea typeface="+mn-lt"/>
                <a:cs typeface="+mn-lt"/>
              </a:rPr>
              <a:t>This project focuses on understanding what makes you laugh and how to share that with an audience.</a:t>
            </a:r>
            <a:endParaRPr lang="ja-JP"/>
          </a:p>
          <a:p>
            <a:pPr algn="r"/>
            <a:endParaRPr lang="ja-JP" altLang="en-US" dirty="0">
              <a:ea typeface="ＭＳ Ｐゴシック"/>
              <a:cs typeface="Calibri"/>
            </a:endParaRP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50095" y="1153572"/>
            <a:ext cx="3837139" cy="4461163"/>
          </a:xfrm>
        </p:spPr>
        <p:txBody>
          <a:bodyPr>
            <a:normAutofit/>
          </a:bodyPr>
          <a:lstStyle/>
          <a:p>
            <a:r>
              <a:rPr lang="en-US" altLang="ja-JP" sz="3600" dirty="0">
                <a:solidFill>
                  <a:schemeClr val="bg1"/>
                </a:solidFill>
                <a:ea typeface="+mj-lt"/>
                <a:cs typeface="Calibri Light"/>
              </a:rPr>
              <a:t>Speaking</a:t>
            </a:r>
            <a:r>
              <a:rPr lang="ja-JP" sz="3600">
                <a:solidFill>
                  <a:schemeClr val="bg1"/>
                </a:solidFill>
                <a:ea typeface="ＭＳ Ｐゴシック"/>
                <a:cs typeface="Calibri Light"/>
              </a:rPr>
              <a:t> about an instruction </a:t>
            </a:r>
            <a:r>
              <a:rPr lang="ja-JP" sz="3200">
                <a:solidFill>
                  <a:schemeClr val="bg1"/>
                </a:solidFill>
                <a:ea typeface="ＭＳ Ｐゴシック"/>
                <a:cs typeface="Calibri Light"/>
              </a:rPr>
              <a:t>ma</a:t>
            </a:r>
            <a:r>
              <a:rPr lang="en-US" altLang="ja-JP" sz="3200" dirty="0" err="1">
                <a:solidFill>
                  <a:schemeClr val="bg1"/>
                </a:solidFill>
                <a:ea typeface="ＭＳ Ｐゴシック"/>
                <a:cs typeface="Calibri Light"/>
              </a:rPr>
              <a:t>nual</a:t>
            </a:r>
            <a:endParaRPr lang="ja-JP" sz="320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図 3" descr="テキスト&#10;&#10;説明は自動で生成されたものです">
            <a:extLst>
              <a:ext uri="{FF2B5EF4-FFF2-40B4-BE49-F238E27FC236}">
                <a16:creationId xmlns:a16="http://schemas.microsoft.com/office/drawing/2014/main" id="{1657BEB8-6145-4041-9945-FF1EC8B72BB6}"/>
              </a:ext>
            </a:extLst>
          </p:cNvPr>
          <p:cNvPicPr>
            <a:picLocks noGrp="1" noChangeAspect="1"/>
          </p:cNvPicPr>
          <p:nvPr>
            <p:ph idx="1"/>
          </p:nvPr>
        </p:nvPicPr>
        <p:blipFill>
          <a:blip r:embed="rId2"/>
          <a:stretch>
            <a:fillRect/>
          </a:stretch>
        </p:blipFill>
        <p:spPr>
          <a:xfrm>
            <a:off x="3604386" y="3169"/>
            <a:ext cx="4907593" cy="5822515"/>
          </a:xfrm>
        </p:spPr>
      </p:pic>
      <p:pic>
        <p:nvPicPr>
          <p:cNvPr id="4" name="図 5" descr="テキスト&#10;&#10;説明は自動で生成されたものです">
            <a:extLst>
              <a:ext uri="{FF2B5EF4-FFF2-40B4-BE49-F238E27FC236}">
                <a16:creationId xmlns:a16="http://schemas.microsoft.com/office/drawing/2014/main" id="{65B3B077-B98D-498A-802C-E41B9B1E4CC3}"/>
              </a:ext>
            </a:extLst>
          </p:cNvPr>
          <p:cNvPicPr>
            <a:picLocks noChangeAspect="1"/>
          </p:cNvPicPr>
          <p:nvPr/>
        </p:nvPicPr>
        <p:blipFill>
          <a:blip r:embed="rId3"/>
          <a:stretch>
            <a:fillRect/>
          </a:stretch>
        </p:blipFill>
        <p:spPr>
          <a:xfrm>
            <a:off x="7960290" y="1714799"/>
            <a:ext cx="4079309" cy="5255114"/>
          </a:xfrm>
          <a:prstGeom prst="rect">
            <a:avLst/>
          </a:prstGeom>
        </p:spPr>
      </p:pic>
    </p:spTree>
    <p:extLst>
      <p:ext uri="{BB962C8B-B14F-4D97-AF65-F5344CB8AC3E}">
        <p14:creationId xmlns:p14="http://schemas.microsoft.com/office/powerpoint/2010/main" val="2770877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50095" y="1153572"/>
            <a:ext cx="3837139" cy="4461163"/>
          </a:xfrm>
        </p:spPr>
        <p:txBody>
          <a:bodyPr>
            <a:normAutofit/>
          </a:bodyPr>
          <a:lstStyle/>
          <a:p>
            <a:r>
              <a:rPr lang="en-US" altLang="ja-JP" sz="3600" dirty="0">
                <a:solidFill>
                  <a:schemeClr val="bg1"/>
                </a:solidFill>
                <a:ea typeface="+mj-lt"/>
                <a:cs typeface="Calibri Light"/>
              </a:rPr>
              <a:t>Speaking</a:t>
            </a:r>
            <a:r>
              <a:rPr lang="ja-JP" sz="3600">
                <a:solidFill>
                  <a:schemeClr val="bg1"/>
                </a:solidFill>
                <a:ea typeface="ＭＳ Ｐゴシック"/>
                <a:cs typeface="Calibri Light"/>
              </a:rPr>
              <a:t> about an instruction </a:t>
            </a:r>
            <a:r>
              <a:rPr lang="ja-JP" sz="3200">
                <a:solidFill>
                  <a:schemeClr val="bg1"/>
                </a:solidFill>
                <a:ea typeface="ＭＳ Ｐゴシック"/>
                <a:cs typeface="Calibri Light"/>
              </a:rPr>
              <a:t>ma</a:t>
            </a:r>
            <a:r>
              <a:rPr lang="en-US" altLang="ja-JP" sz="3200" dirty="0" err="1">
                <a:solidFill>
                  <a:schemeClr val="bg1"/>
                </a:solidFill>
                <a:ea typeface="ＭＳ Ｐゴシック"/>
                <a:cs typeface="Calibri Light"/>
              </a:rPr>
              <a:t>nual</a:t>
            </a:r>
            <a:endParaRPr lang="ja-JP" sz="320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コンテンツ プレースホルダー 5">
            <a:extLst>
              <a:ext uri="{FF2B5EF4-FFF2-40B4-BE49-F238E27FC236}">
                <a16:creationId xmlns:a16="http://schemas.microsoft.com/office/drawing/2014/main" id="{007C9F42-43D2-4C77-88D9-EF215FFFB2A1}"/>
              </a:ext>
            </a:extLst>
          </p:cNvPr>
          <p:cNvSpPr>
            <a:spLocks noGrp="1"/>
          </p:cNvSpPr>
          <p:nvPr>
            <p:ph idx="1"/>
          </p:nvPr>
        </p:nvSpPr>
        <p:spPr>
          <a:xfrm>
            <a:off x="4543816" y="2357981"/>
            <a:ext cx="6538587" cy="2618571"/>
          </a:xfrm>
        </p:spPr>
        <p:txBody>
          <a:bodyPr vert="horz" lIns="91440" tIns="45720" rIns="91440" bIns="45720" rtlCol="0" anchor="t">
            <a:normAutofit/>
          </a:bodyPr>
          <a:lstStyle/>
          <a:p>
            <a:pPr marL="0" indent="0">
              <a:buNone/>
            </a:pPr>
            <a:r>
              <a:rPr lang="ja-JP" altLang="en-US" sz="7200">
                <a:ea typeface="ＭＳ Ｐゴシック"/>
                <a:cs typeface="Calibri"/>
              </a:rPr>
              <a:t>Too Much</a:t>
            </a:r>
            <a:endParaRPr lang="ja-JP" altLang="en-US" sz="7200">
              <a:ea typeface="ＭＳ Ｐゴシック" panose="020B0600070205080204" pitchFamily="34" charset="-128"/>
              <a:cs typeface="Calibri"/>
            </a:endParaRPr>
          </a:p>
          <a:p>
            <a:pPr marL="0" indent="0">
              <a:buNone/>
            </a:pPr>
            <a:r>
              <a:rPr lang="ja-JP" altLang="en-US" sz="7200">
                <a:ea typeface="ＭＳ Ｐゴシック"/>
                <a:cs typeface="Calibri"/>
              </a:rPr>
              <a:t>めんどくさい</a:t>
            </a:r>
          </a:p>
        </p:txBody>
      </p:sp>
    </p:spTree>
    <p:extLst>
      <p:ext uri="{BB962C8B-B14F-4D97-AF65-F5344CB8AC3E}">
        <p14:creationId xmlns:p14="http://schemas.microsoft.com/office/powerpoint/2010/main" val="261667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Let's make my own instruction manual!</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But....</a:t>
            </a:r>
            <a:endParaRPr lang="ja-JP" altLang="en-US" sz="4400" dirty="0">
              <a:ea typeface="ＭＳ Ｐゴシック"/>
              <a:cs typeface="Calibri" panose="020F0502020204030204"/>
            </a:endParaRPr>
          </a:p>
        </p:txBody>
      </p:sp>
    </p:spTree>
    <p:extLst>
      <p:ext uri="{BB962C8B-B14F-4D97-AF65-F5344CB8AC3E}">
        <p14:creationId xmlns:p14="http://schemas.microsoft.com/office/powerpoint/2010/main" val="99025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Let's make my own instruction manual!</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I don't know myself at all</a:t>
            </a:r>
            <a:endParaRPr lang="ja-JP" altLang="en-US" sz="4400" dirty="0">
              <a:ea typeface="ＭＳ Ｐゴシック"/>
              <a:cs typeface="Calibri" panose="020F0502020204030204"/>
            </a:endParaRPr>
          </a:p>
        </p:txBody>
      </p:sp>
    </p:spTree>
    <p:extLst>
      <p:ext uri="{BB962C8B-B14F-4D97-AF65-F5344CB8AC3E}">
        <p14:creationId xmlns:p14="http://schemas.microsoft.com/office/powerpoint/2010/main" val="4114796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Take an assessment!</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図 6" descr="テキスト&#10;&#10;説明は自動で生成されたものです">
            <a:extLst>
              <a:ext uri="{FF2B5EF4-FFF2-40B4-BE49-F238E27FC236}">
                <a16:creationId xmlns:a16="http://schemas.microsoft.com/office/drawing/2014/main" id="{83F66200-6FD5-4D8F-9E8C-89D4B8579706}"/>
              </a:ext>
            </a:extLst>
          </p:cNvPr>
          <p:cNvPicPr>
            <a:picLocks noChangeAspect="1"/>
          </p:cNvPicPr>
          <p:nvPr/>
        </p:nvPicPr>
        <p:blipFill>
          <a:blip r:embed="rId2"/>
          <a:stretch>
            <a:fillRect/>
          </a:stretch>
        </p:blipFill>
        <p:spPr>
          <a:xfrm>
            <a:off x="4098099" y="295788"/>
            <a:ext cx="2743200" cy="734096"/>
          </a:xfrm>
          <a:prstGeom prst="rect">
            <a:avLst/>
          </a:prstGeom>
        </p:spPr>
      </p:pic>
      <p:pic>
        <p:nvPicPr>
          <p:cNvPr id="7" name="図 7">
            <a:extLst>
              <a:ext uri="{FF2B5EF4-FFF2-40B4-BE49-F238E27FC236}">
                <a16:creationId xmlns:a16="http://schemas.microsoft.com/office/drawing/2014/main" id="{80C75B21-13FF-4366-AC90-461CBA8A3DD5}"/>
              </a:ext>
            </a:extLst>
          </p:cNvPr>
          <p:cNvPicPr>
            <a:picLocks noChangeAspect="1"/>
          </p:cNvPicPr>
          <p:nvPr/>
        </p:nvPicPr>
        <p:blipFill>
          <a:blip r:embed="rId3"/>
          <a:stretch>
            <a:fillRect/>
          </a:stretch>
        </p:blipFill>
        <p:spPr>
          <a:xfrm>
            <a:off x="4348619" y="1038717"/>
            <a:ext cx="7544843" cy="2348427"/>
          </a:xfrm>
          <a:prstGeom prst="rect">
            <a:avLst/>
          </a:prstGeom>
        </p:spPr>
      </p:pic>
      <p:pic>
        <p:nvPicPr>
          <p:cNvPr id="8" name="図 8" descr="テキスト&#10;&#10;説明は自動で生成されたものです">
            <a:extLst>
              <a:ext uri="{FF2B5EF4-FFF2-40B4-BE49-F238E27FC236}">
                <a16:creationId xmlns:a16="http://schemas.microsoft.com/office/drawing/2014/main" id="{DCE3DD8F-F32E-4C8F-BA4D-337941AA1607}"/>
              </a:ext>
            </a:extLst>
          </p:cNvPr>
          <p:cNvPicPr>
            <a:picLocks noChangeAspect="1"/>
          </p:cNvPicPr>
          <p:nvPr/>
        </p:nvPicPr>
        <p:blipFill>
          <a:blip r:embed="rId4"/>
          <a:stretch>
            <a:fillRect/>
          </a:stretch>
        </p:blipFill>
        <p:spPr>
          <a:xfrm>
            <a:off x="4348619" y="3669278"/>
            <a:ext cx="7597035" cy="1659304"/>
          </a:xfrm>
          <a:prstGeom prst="rect">
            <a:avLst/>
          </a:prstGeom>
        </p:spPr>
      </p:pic>
    </p:spTree>
    <p:extLst>
      <p:ext uri="{BB962C8B-B14F-4D97-AF65-F5344CB8AC3E}">
        <p14:creationId xmlns:p14="http://schemas.microsoft.com/office/powerpoint/2010/main" val="3943398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Result!</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図 6">
            <a:extLst>
              <a:ext uri="{FF2B5EF4-FFF2-40B4-BE49-F238E27FC236}">
                <a16:creationId xmlns:a16="http://schemas.microsoft.com/office/drawing/2014/main" id="{E45C0E9B-3E2E-47B6-BA22-9FBD3BA6239D}"/>
              </a:ext>
            </a:extLst>
          </p:cNvPr>
          <p:cNvPicPr>
            <a:picLocks noGrp="1" noChangeAspect="1"/>
          </p:cNvPicPr>
          <p:nvPr>
            <p:ph idx="1"/>
          </p:nvPr>
        </p:nvPicPr>
        <p:blipFill>
          <a:blip r:embed="rId2"/>
          <a:stretch>
            <a:fillRect/>
          </a:stretch>
        </p:blipFill>
        <p:spPr>
          <a:xfrm>
            <a:off x="2644036" y="219737"/>
            <a:ext cx="9430011" cy="2813662"/>
          </a:xfrm>
        </p:spPr>
      </p:pic>
      <p:pic>
        <p:nvPicPr>
          <p:cNvPr id="7" name="図 7">
            <a:extLst>
              <a:ext uri="{FF2B5EF4-FFF2-40B4-BE49-F238E27FC236}">
                <a16:creationId xmlns:a16="http://schemas.microsoft.com/office/drawing/2014/main" id="{6D5DBA7D-03D7-48AB-9BA9-3C750ABD81B0}"/>
              </a:ext>
            </a:extLst>
          </p:cNvPr>
          <p:cNvPicPr>
            <a:picLocks noChangeAspect="1"/>
          </p:cNvPicPr>
          <p:nvPr/>
        </p:nvPicPr>
        <p:blipFill>
          <a:blip r:embed="rId3"/>
          <a:stretch>
            <a:fillRect/>
          </a:stretch>
        </p:blipFill>
        <p:spPr>
          <a:xfrm>
            <a:off x="2647167" y="3432630"/>
            <a:ext cx="9350679" cy="2602327"/>
          </a:xfrm>
          <a:prstGeom prst="rect">
            <a:avLst/>
          </a:prstGeom>
        </p:spPr>
      </p:pic>
    </p:spTree>
    <p:extLst>
      <p:ext uri="{BB962C8B-B14F-4D97-AF65-F5344CB8AC3E}">
        <p14:creationId xmlns:p14="http://schemas.microsoft.com/office/powerpoint/2010/main" val="282192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Result!</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What is INTP? Logician?</a:t>
            </a:r>
            <a:endParaRPr lang="ja-JP" altLang="en-US" sz="4400" dirty="0">
              <a:ea typeface="ＭＳ Ｐゴシック"/>
              <a:cs typeface="Calibri" panose="020F0502020204030204"/>
            </a:endParaRPr>
          </a:p>
        </p:txBody>
      </p:sp>
    </p:spTree>
    <p:extLst>
      <p:ext uri="{BB962C8B-B14F-4D97-AF65-F5344CB8AC3E}">
        <p14:creationId xmlns:p14="http://schemas.microsoft.com/office/powerpoint/2010/main" val="3249153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What is INTP?</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Ask Google!</a:t>
            </a:r>
            <a:endParaRPr lang="ja-JP" altLang="en-US" sz="4400" dirty="0">
              <a:ea typeface="ＭＳ Ｐゴシック"/>
              <a:cs typeface="Calibri" panose="020F0502020204030204"/>
            </a:endParaRPr>
          </a:p>
        </p:txBody>
      </p:sp>
    </p:spTree>
    <p:extLst>
      <p:ext uri="{BB962C8B-B14F-4D97-AF65-F5344CB8AC3E}">
        <p14:creationId xmlns:p14="http://schemas.microsoft.com/office/powerpoint/2010/main" val="342477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What is INTP?</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図 6" descr="グラフィカル ユーザー インターフェイス, テキスト, アプリケーション, メール&#10;&#10;説明は自動で生成されたものです">
            <a:extLst>
              <a:ext uri="{FF2B5EF4-FFF2-40B4-BE49-F238E27FC236}">
                <a16:creationId xmlns:a16="http://schemas.microsoft.com/office/drawing/2014/main" id="{83B1E555-7EAD-4018-91F2-569BDD1F0716}"/>
              </a:ext>
            </a:extLst>
          </p:cNvPr>
          <p:cNvPicPr>
            <a:picLocks noGrp="1" noChangeAspect="1"/>
          </p:cNvPicPr>
          <p:nvPr>
            <p:ph idx="1"/>
          </p:nvPr>
        </p:nvPicPr>
        <p:blipFill>
          <a:blip r:embed="rId2"/>
          <a:stretch>
            <a:fillRect/>
          </a:stretch>
        </p:blipFill>
        <p:spPr>
          <a:xfrm>
            <a:off x="3360498" y="615287"/>
            <a:ext cx="9155743" cy="5477657"/>
          </a:xfrm>
        </p:spPr>
      </p:pic>
      <p:sp>
        <p:nvSpPr>
          <p:cNvPr id="7" name="四角形: 角を丸くする 6">
            <a:extLst>
              <a:ext uri="{FF2B5EF4-FFF2-40B4-BE49-F238E27FC236}">
                <a16:creationId xmlns:a16="http://schemas.microsoft.com/office/drawing/2014/main" id="{6C68E21E-A7DB-4977-B76C-B03F24117101}"/>
              </a:ext>
            </a:extLst>
          </p:cNvPr>
          <p:cNvSpPr/>
          <p:nvPr/>
        </p:nvSpPr>
        <p:spPr>
          <a:xfrm>
            <a:off x="3425867" y="3358018"/>
            <a:ext cx="2505205" cy="72024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B3713BDE-06FA-4EAA-AA5B-62D77DF0943E}"/>
              </a:ext>
            </a:extLst>
          </p:cNvPr>
          <p:cNvSpPr/>
          <p:nvPr/>
        </p:nvSpPr>
        <p:spPr>
          <a:xfrm>
            <a:off x="3425867" y="5424813"/>
            <a:ext cx="2505205" cy="72024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51791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What is INTP?</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I'm </a:t>
            </a:r>
            <a:r>
              <a:rPr lang="ja-JP" sz="4400">
                <a:ea typeface="+mn-lt"/>
                <a:cs typeface="+mn-lt"/>
              </a:rPr>
              <a:t>psychopath</a:t>
            </a:r>
            <a:r>
              <a:rPr lang="en-US" altLang="ja-JP" sz="4400" dirty="0">
                <a:ea typeface="+mn-lt"/>
                <a:cs typeface="+mn-lt"/>
              </a:rPr>
              <a:t>!</a:t>
            </a:r>
            <a:endParaRPr lang="en-US" altLang="ja-JP" sz="4400" dirty="0">
              <a:ea typeface="ＭＳ Ｐゴシック"/>
              <a:cs typeface="Calibri" panose="020F0502020204030204"/>
            </a:endParaRPr>
          </a:p>
        </p:txBody>
      </p:sp>
    </p:spTree>
    <p:extLst>
      <p:ext uri="{BB962C8B-B14F-4D97-AF65-F5344CB8AC3E}">
        <p14:creationId xmlns:p14="http://schemas.microsoft.com/office/powerpoint/2010/main" val="235094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1044EB09-296E-4D7A-95AB-F6B25CB3111D}"/>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ja-JP" sz="4800">
                <a:latin typeface="Calibri Light"/>
                <a:ea typeface="ＭＳ Ｐゴシック"/>
                <a:cs typeface="Calibri Light"/>
              </a:rPr>
              <a:t>What do you do first when you buy a new product?</a:t>
            </a:r>
            <a:endParaRPr lang="ja-JP" sz="4800">
              <a:ea typeface="ＭＳ Ｐゴシック"/>
              <a:cs typeface="+mn-lt"/>
            </a:endParaRPr>
          </a:p>
        </p:txBody>
      </p:sp>
    </p:spTree>
    <p:extLst>
      <p:ext uri="{BB962C8B-B14F-4D97-AF65-F5344CB8AC3E}">
        <p14:creationId xmlns:p14="http://schemas.microsoft.com/office/powerpoint/2010/main" val="3255819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Detail of INTP</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図 6">
            <a:extLst>
              <a:ext uri="{FF2B5EF4-FFF2-40B4-BE49-F238E27FC236}">
                <a16:creationId xmlns:a16="http://schemas.microsoft.com/office/drawing/2014/main" id="{53118BFD-07FA-4DA8-A17A-71B7CADE9F58}"/>
              </a:ext>
            </a:extLst>
          </p:cNvPr>
          <p:cNvPicPr>
            <a:picLocks noGrp="1" noChangeAspect="1"/>
          </p:cNvPicPr>
          <p:nvPr>
            <p:ph idx="1"/>
          </p:nvPr>
        </p:nvPicPr>
        <p:blipFill>
          <a:blip r:embed="rId2"/>
          <a:stretch>
            <a:fillRect/>
          </a:stretch>
        </p:blipFill>
        <p:spPr>
          <a:xfrm>
            <a:off x="2072536" y="390992"/>
            <a:ext cx="10134600" cy="2314575"/>
          </a:xfrm>
        </p:spPr>
      </p:pic>
      <p:pic>
        <p:nvPicPr>
          <p:cNvPr id="7" name="図 7" descr="文字が書かれている&#10;&#10;説明は自動で生成されたものです">
            <a:extLst>
              <a:ext uri="{FF2B5EF4-FFF2-40B4-BE49-F238E27FC236}">
                <a16:creationId xmlns:a16="http://schemas.microsoft.com/office/drawing/2014/main" id="{CEA0C4D6-0B5B-432D-B771-450BECA634B5}"/>
              </a:ext>
            </a:extLst>
          </p:cNvPr>
          <p:cNvPicPr>
            <a:picLocks noChangeAspect="1"/>
          </p:cNvPicPr>
          <p:nvPr/>
        </p:nvPicPr>
        <p:blipFill>
          <a:blip r:embed="rId3"/>
          <a:stretch>
            <a:fillRect/>
          </a:stretch>
        </p:blipFill>
        <p:spPr>
          <a:xfrm>
            <a:off x="2083496" y="3643622"/>
            <a:ext cx="10342323" cy="1929825"/>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インク 7">
                <a:extLst>
                  <a:ext uri="{FF2B5EF4-FFF2-40B4-BE49-F238E27FC236}">
                    <a16:creationId xmlns:a16="http://schemas.microsoft.com/office/drawing/2014/main" id="{8828774B-B6F6-48F1-914F-2CF3AF1D8A73}"/>
                  </a:ext>
                </a:extLst>
              </p14:cNvPr>
              <p14:cNvContentPartPr/>
              <p14:nvPr/>
            </p14:nvContentPartPr>
            <p14:xfrm>
              <a:off x="2280781" y="552822"/>
              <a:ext cx="6200774" cy="247649"/>
            </p14:xfrm>
          </p:contentPart>
        </mc:Choice>
        <mc:Fallback>
          <p:pic>
            <p:nvPicPr>
              <p:cNvPr id="8" name="インク 7">
                <a:extLst>
                  <a:ext uri="{FF2B5EF4-FFF2-40B4-BE49-F238E27FC236}">
                    <a16:creationId xmlns:a16="http://schemas.microsoft.com/office/drawing/2014/main" id="{8828774B-B6F6-48F1-914F-2CF3AF1D8A73}"/>
                  </a:ext>
                </a:extLst>
              </p:cNvPr>
              <p:cNvPicPr/>
              <p:nvPr/>
            </p:nvPicPr>
            <p:blipFill>
              <a:blip r:embed="rId5"/>
              <a:stretch>
                <a:fillRect/>
              </a:stretch>
            </p:blipFill>
            <p:spPr>
              <a:xfrm>
                <a:off x="2226767" y="446535"/>
                <a:ext cx="6308441" cy="45986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インク 8">
                <a:extLst>
                  <a:ext uri="{FF2B5EF4-FFF2-40B4-BE49-F238E27FC236}">
                    <a16:creationId xmlns:a16="http://schemas.microsoft.com/office/drawing/2014/main" id="{BC548DF5-6E8B-4CEA-8255-9DC0A2F30A32}"/>
                  </a:ext>
                </a:extLst>
              </p14:cNvPr>
              <p14:cNvContentPartPr/>
              <p14:nvPr/>
            </p14:nvContentPartPr>
            <p14:xfrm>
              <a:off x="10234807" y="2014602"/>
              <a:ext cx="1666875" cy="76200"/>
            </p14:xfrm>
          </p:contentPart>
        </mc:Choice>
        <mc:Fallback>
          <p:pic>
            <p:nvPicPr>
              <p:cNvPr id="9" name="インク 8">
                <a:extLst>
                  <a:ext uri="{FF2B5EF4-FFF2-40B4-BE49-F238E27FC236}">
                    <a16:creationId xmlns:a16="http://schemas.microsoft.com/office/drawing/2014/main" id="{BC548DF5-6E8B-4CEA-8255-9DC0A2F30A32}"/>
                  </a:ext>
                </a:extLst>
              </p:cNvPr>
              <p:cNvPicPr/>
              <p:nvPr/>
            </p:nvPicPr>
            <p:blipFill>
              <a:blip r:embed="rId7"/>
              <a:stretch>
                <a:fillRect/>
              </a:stretch>
            </p:blipFill>
            <p:spPr>
              <a:xfrm>
                <a:off x="10180886" y="1903090"/>
                <a:ext cx="1774357" cy="29885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インク 10">
                <a:extLst>
                  <a:ext uri="{FF2B5EF4-FFF2-40B4-BE49-F238E27FC236}">
                    <a16:creationId xmlns:a16="http://schemas.microsoft.com/office/drawing/2014/main" id="{8BCCFFF4-DAF1-4FDC-9B87-F2DEE3C17E2F}"/>
                  </a:ext>
                </a:extLst>
              </p14:cNvPr>
              <p14:cNvContentPartPr/>
              <p14:nvPr/>
            </p14:nvContentPartPr>
            <p14:xfrm>
              <a:off x="2322533" y="2369507"/>
              <a:ext cx="3705225" cy="276224"/>
            </p14:xfrm>
          </p:contentPart>
        </mc:Choice>
        <mc:Fallback>
          <p:pic>
            <p:nvPicPr>
              <p:cNvPr id="11" name="インク 10">
                <a:extLst>
                  <a:ext uri="{FF2B5EF4-FFF2-40B4-BE49-F238E27FC236}">
                    <a16:creationId xmlns:a16="http://schemas.microsoft.com/office/drawing/2014/main" id="{8BCCFFF4-DAF1-4FDC-9B87-F2DEE3C17E2F}"/>
                  </a:ext>
                </a:extLst>
              </p:cNvPr>
              <p:cNvPicPr/>
              <p:nvPr/>
            </p:nvPicPr>
            <p:blipFill>
              <a:blip r:embed="rId9"/>
              <a:stretch>
                <a:fillRect/>
              </a:stretch>
            </p:blipFill>
            <p:spPr>
              <a:xfrm>
                <a:off x="2268526" y="2259894"/>
                <a:ext cx="3812879" cy="49508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インク 12">
                <a:extLst>
                  <a:ext uri="{FF2B5EF4-FFF2-40B4-BE49-F238E27FC236}">
                    <a16:creationId xmlns:a16="http://schemas.microsoft.com/office/drawing/2014/main" id="{439EE011-4A38-494E-AFCC-58EE75E0F896}"/>
                  </a:ext>
                </a:extLst>
              </p14:cNvPr>
              <p14:cNvContentPartPr/>
              <p14:nvPr/>
            </p14:nvContentPartPr>
            <p14:xfrm>
              <a:off x="5788068" y="3715282"/>
              <a:ext cx="6467475" cy="95250"/>
            </p14:xfrm>
          </p:contentPart>
        </mc:Choice>
        <mc:Fallback>
          <p:pic>
            <p:nvPicPr>
              <p:cNvPr id="13" name="インク 12">
                <a:extLst>
                  <a:ext uri="{FF2B5EF4-FFF2-40B4-BE49-F238E27FC236}">
                    <a16:creationId xmlns:a16="http://schemas.microsoft.com/office/drawing/2014/main" id="{439EE011-4A38-494E-AFCC-58EE75E0F896}"/>
                  </a:ext>
                </a:extLst>
              </p:cNvPr>
              <p:cNvPicPr/>
              <p:nvPr/>
            </p:nvPicPr>
            <p:blipFill>
              <a:blip r:embed="rId11"/>
              <a:stretch>
                <a:fillRect/>
              </a:stretch>
            </p:blipFill>
            <p:spPr>
              <a:xfrm>
                <a:off x="5734097" y="3607857"/>
                <a:ext cx="6575056" cy="30974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インク 14">
                <a:extLst>
                  <a:ext uri="{FF2B5EF4-FFF2-40B4-BE49-F238E27FC236}">
                    <a16:creationId xmlns:a16="http://schemas.microsoft.com/office/drawing/2014/main" id="{D56FBFD5-EA7F-4B82-AAC3-C4B329909A4D}"/>
                  </a:ext>
                </a:extLst>
              </p14:cNvPr>
              <p14:cNvContentPartPr/>
              <p14:nvPr/>
            </p14:nvContentPartPr>
            <p14:xfrm>
              <a:off x="2165958" y="4206657"/>
              <a:ext cx="5772150" cy="76200"/>
            </p14:xfrm>
          </p:contentPart>
        </mc:Choice>
        <mc:Fallback>
          <p:pic>
            <p:nvPicPr>
              <p:cNvPr id="15" name="インク 14">
                <a:extLst>
                  <a:ext uri="{FF2B5EF4-FFF2-40B4-BE49-F238E27FC236}">
                    <a16:creationId xmlns:a16="http://schemas.microsoft.com/office/drawing/2014/main" id="{D56FBFD5-EA7F-4B82-AAC3-C4B329909A4D}"/>
                  </a:ext>
                </a:extLst>
              </p:cNvPr>
              <p:cNvPicPr/>
              <p:nvPr/>
            </p:nvPicPr>
            <p:blipFill>
              <a:blip r:embed="rId13"/>
              <a:stretch>
                <a:fillRect/>
              </a:stretch>
            </p:blipFill>
            <p:spPr>
              <a:xfrm>
                <a:off x="2111952" y="4095686"/>
                <a:ext cx="5879802" cy="297772"/>
              </a:xfrm>
              <a:prstGeom prst="rect">
                <a:avLst/>
              </a:prstGeom>
            </p:spPr>
          </p:pic>
        </mc:Fallback>
      </mc:AlternateContent>
    </p:spTree>
    <p:extLst>
      <p:ext uri="{BB962C8B-B14F-4D97-AF65-F5344CB8AC3E}">
        <p14:creationId xmlns:p14="http://schemas.microsoft.com/office/powerpoint/2010/main" val="4288445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Detail of INTP</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図 7">
            <a:extLst>
              <a:ext uri="{FF2B5EF4-FFF2-40B4-BE49-F238E27FC236}">
                <a16:creationId xmlns:a16="http://schemas.microsoft.com/office/drawing/2014/main" id="{B1C5B5AE-16D7-43B7-A36C-625100968851}"/>
              </a:ext>
            </a:extLst>
          </p:cNvPr>
          <p:cNvPicPr>
            <a:picLocks noChangeAspect="1"/>
          </p:cNvPicPr>
          <p:nvPr/>
        </p:nvPicPr>
        <p:blipFill>
          <a:blip r:embed="rId2"/>
          <a:stretch>
            <a:fillRect/>
          </a:stretch>
        </p:blipFill>
        <p:spPr>
          <a:xfrm>
            <a:off x="2417523" y="3897517"/>
            <a:ext cx="9308926" cy="1808253"/>
          </a:xfrm>
          <a:prstGeom prst="rect">
            <a:avLst/>
          </a:prstGeom>
        </p:spPr>
      </p:pic>
      <p:pic>
        <p:nvPicPr>
          <p:cNvPr id="8" name="図 8" descr="テキスト&#10;&#10;説明は自動で生成されたものです">
            <a:extLst>
              <a:ext uri="{FF2B5EF4-FFF2-40B4-BE49-F238E27FC236}">
                <a16:creationId xmlns:a16="http://schemas.microsoft.com/office/drawing/2014/main" id="{FFEC5F48-809C-404E-80CB-F9FFF32FC75F}"/>
              </a:ext>
            </a:extLst>
          </p:cNvPr>
          <p:cNvPicPr>
            <a:picLocks noChangeAspect="1"/>
          </p:cNvPicPr>
          <p:nvPr/>
        </p:nvPicPr>
        <p:blipFill>
          <a:blip r:embed="rId3"/>
          <a:stretch>
            <a:fillRect/>
          </a:stretch>
        </p:blipFill>
        <p:spPr>
          <a:xfrm>
            <a:off x="2323578" y="1103820"/>
            <a:ext cx="10457145" cy="1404032"/>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インク 8">
                <a:extLst>
                  <a:ext uri="{FF2B5EF4-FFF2-40B4-BE49-F238E27FC236}">
                    <a16:creationId xmlns:a16="http://schemas.microsoft.com/office/drawing/2014/main" id="{47E9109F-0A6D-47E3-B492-78952521E797}"/>
                  </a:ext>
                </a:extLst>
              </p14:cNvPr>
              <p14:cNvContentPartPr/>
              <p14:nvPr/>
            </p14:nvContentPartPr>
            <p14:xfrm>
              <a:off x="6069904" y="2202493"/>
              <a:ext cx="4762500" cy="190500"/>
            </p14:xfrm>
          </p:contentPart>
        </mc:Choice>
        <mc:Fallback>
          <p:pic>
            <p:nvPicPr>
              <p:cNvPr id="9" name="インク 8">
                <a:extLst>
                  <a:ext uri="{FF2B5EF4-FFF2-40B4-BE49-F238E27FC236}">
                    <a16:creationId xmlns:a16="http://schemas.microsoft.com/office/drawing/2014/main" id="{47E9109F-0A6D-47E3-B492-78952521E797}"/>
                  </a:ext>
                </a:extLst>
              </p:cNvPr>
              <p:cNvPicPr/>
              <p:nvPr/>
            </p:nvPicPr>
            <p:blipFill>
              <a:blip r:embed="rId5"/>
              <a:stretch>
                <a:fillRect/>
              </a:stretch>
            </p:blipFill>
            <p:spPr>
              <a:xfrm>
                <a:off x="6015867" y="2093428"/>
                <a:ext cx="4870215" cy="40826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インク 10">
                <a:extLst>
                  <a:ext uri="{FF2B5EF4-FFF2-40B4-BE49-F238E27FC236}">
                    <a16:creationId xmlns:a16="http://schemas.microsoft.com/office/drawing/2014/main" id="{B468B14D-61D7-417C-83DF-97390FD33C02}"/>
                  </a:ext>
                </a:extLst>
              </p14:cNvPr>
              <p14:cNvContentPartPr/>
              <p14:nvPr/>
            </p14:nvContentPartPr>
            <p14:xfrm>
              <a:off x="2426917" y="1324336"/>
              <a:ext cx="8686800" cy="180975"/>
            </p14:xfrm>
          </p:contentPart>
        </mc:Choice>
        <mc:Fallback>
          <p:pic>
            <p:nvPicPr>
              <p:cNvPr id="11" name="インク 10">
                <a:extLst>
                  <a:ext uri="{FF2B5EF4-FFF2-40B4-BE49-F238E27FC236}">
                    <a16:creationId xmlns:a16="http://schemas.microsoft.com/office/drawing/2014/main" id="{B468B14D-61D7-417C-83DF-97390FD33C02}"/>
                  </a:ext>
                </a:extLst>
              </p:cNvPr>
              <p:cNvPicPr/>
              <p:nvPr/>
            </p:nvPicPr>
            <p:blipFill>
              <a:blip r:embed="rId7"/>
              <a:stretch>
                <a:fillRect/>
              </a:stretch>
            </p:blipFill>
            <p:spPr>
              <a:xfrm>
                <a:off x="2372899" y="1215533"/>
                <a:ext cx="8794476" cy="39821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インク 12">
                <a:extLst>
                  <a:ext uri="{FF2B5EF4-FFF2-40B4-BE49-F238E27FC236}">
                    <a16:creationId xmlns:a16="http://schemas.microsoft.com/office/drawing/2014/main" id="{430E8E1E-256F-4BC9-A6F7-A9A497D2E35E}"/>
                  </a:ext>
                </a:extLst>
              </p14:cNvPr>
              <p14:cNvContentPartPr/>
              <p14:nvPr/>
            </p14:nvContentPartPr>
            <p14:xfrm>
              <a:off x="2499986" y="3944609"/>
              <a:ext cx="9010650" cy="209550"/>
            </p14:xfrm>
          </p:contentPart>
        </mc:Choice>
        <mc:Fallback>
          <p:pic>
            <p:nvPicPr>
              <p:cNvPr id="13" name="インク 12">
                <a:extLst>
                  <a:ext uri="{FF2B5EF4-FFF2-40B4-BE49-F238E27FC236}">
                    <a16:creationId xmlns:a16="http://schemas.microsoft.com/office/drawing/2014/main" id="{430E8E1E-256F-4BC9-A6F7-A9A497D2E35E}"/>
                  </a:ext>
                </a:extLst>
              </p:cNvPr>
              <p:cNvPicPr/>
              <p:nvPr/>
            </p:nvPicPr>
            <p:blipFill>
              <a:blip r:embed="rId9"/>
              <a:stretch>
                <a:fillRect/>
              </a:stretch>
            </p:blipFill>
            <p:spPr>
              <a:xfrm>
                <a:off x="2445967" y="3837514"/>
                <a:ext cx="9118327" cy="42338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インク 14">
                <a:extLst>
                  <a:ext uri="{FF2B5EF4-FFF2-40B4-BE49-F238E27FC236}">
                    <a16:creationId xmlns:a16="http://schemas.microsoft.com/office/drawing/2014/main" id="{96601700-33C6-47AA-A3E0-1100BC2C397D}"/>
                  </a:ext>
                </a:extLst>
              </p14:cNvPr>
              <p14:cNvContentPartPr/>
              <p14:nvPr/>
            </p14:nvContentPartPr>
            <p14:xfrm>
              <a:off x="2499985" y="4216281"/>
              <a:ext cx="5743575" cy="400050"/>
            </p14:xfrm>
          </p:contentPart>
        </mc:Choice>
        <mc:Fallback>
          <p:pic>
            <p:nvPicPr>
              <p:cNvPr id="15" name="インク 14">
                <a:extLst>
                  <a:ext uri="{FF2B5EF4-FFF2-40B4-BE49-F238E27FC236}">
                    <a16:creationId xmlns:a16="http://schemas.microsoft.com/office/drawing/2014/main" id="{96601700-33C6-47AA-A3E0-1100BC2C397D}"/>
                  </a:ext>
                </a:extLst>
              </p:cNvPr>
              <p:cNvPicPr/>
              <p:nvPr/>
            </p:nvPicPr>
            <p:blipFill>
              <a:blip r:embed="rId11"/>
              <a:stretch>
                <a:fillRect/>
              </a:stretch>
            </p:blipFill>
            <p:spPr>
              <a:xfrm>
                <a:off x="2446031" y="4108159"/>
                <a:ext cx="5851123" cy="615933"/>
              </a:xfrm>
              <a:prstGeom prst="rect">
                <a:avLst/>
              </a:prstGeom>
            </p:spPr>
          </p:pic>
        </mc:Fallback>
      </mc:AlternateContent>
    </p:spTree>
    <p:extLst>
      <p:ext uri="{BB962C8B-B14F-4D97-AF65-F5344CB8AC3E}">
        <p14:creationId xmlns:p14="http://schemas.microsoft.com/office/powerpoint/2010/main" val="33429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Detail of INTP</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図 2">
            <a:extLst>
              <a:ext uri="{FF2B5EF4-FFF2-40B4-BE49-F238E27FC236}">
                <a16:creationId xmlns:a16="http://schemas.microsoft.com/office/drawing/2014/main" id="{4E122EC3-95DE-428E-8231-502D2ADD1616}"/>
              </a:ext>
            </a:extLst>
          </p:cNvPr>
          <p:cNvPicPr>
            <a:picLocks noChangeAspect="1"/>
          </p:cNvPicPr>
          <p:nvPr/>
        </p:nvPicPr>
        <p:blipFill>
          <a:blip r:embed="rId2"/>
          <a:stretch>
            <a:fillRect/>
          </a:stretch>
        </p:blipFill>
        <p:spPr>
          <a:xfrm>
            <a:off x="3064701" y="495654"/>
            <a:ext cx="9006212" cy="2150635"/>
          </a:xfrm>
          <a:prstGeom prst="rect">
            <a:avLst/>
          </a:prstGeom>
        </p:spPr>
      </p:pic>
      <p:pic>
        <p:nvPicPr>
          <p:cNvPr id="3" name="図 5" descr="テキスト, 手紙&#10;&#10;説明は自動で生成されたものです">
            <a:extLst>
              <a:ext uri="{FF2B5EF4-FFF2-40B4-BE49-F238E27FC236}">
                <a16:creationId xmlns:a16="http://schemas.microsoft.com/office/drawing/2014/main" id="{417635DF-D612-4F56-9A41-361FE42A541F}"/>
              </a:ext>
            </a:extLst>
          </p:cNvPr>
          <p:cNvPicPr>
            <a:picLocks noChangeAspect="1"/>
          </p:cNvPicPr>
          <p:nvPr/>
        </p:nvPicPr>
        <p:blipFill>
          <a:blip r:embed="rId3"/>
          <a:stretch>
            <a:fillRect/>
          </a:stretch>
        </p:blipFill>
        <p:spPr>
          <a:xfrm>
            <a:off x="3054263" y="3467995"/>
            <a:ext cx="8943583" cy="2688172"/>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インク 5">
                <a:extLst>
                  <a:ext uri="{FF2B5EF4-FFF2-40B4-BE49-F238E27FC236}">
                    <a16:creationId xmlns:a16="http://schemas.microsoft.com/office/drawing/2014/main" id="{0D843229-CEB9-416F-B6BC-0024BE299AB1}"/>
                  </a:ext>
                </a:extLst>
              </p14:cNvPr>
              <p14:cNvContentPartPr/>
              <p14:nvPr/>
            </p14:nvContentPartPr>
            <p14:xfrm>
              <a:off x="8619472" y="4801643"/>
              <a:ext cx="9525" cy="9525"/>
            </p14:xfrm>
          </p:contentPart>
        </mc:Choice>
        <mc:Fallback>
          <p:pic>
            <p:nvPicPr>
              <p:cNvPr id="6" name="インク 5">
                <a:extLst>
                  <a:ext uri="{FF2B5EF4-FFF2-40B4-BE49-F238E27FC236}">
                    <a16:creationId xmlns:a16="http://schemas.microsoft.com/office/drawing/2014/main" id="{0D843229-CEB9-416F-B6BC-0024BE299AB1}"/>
                  </a:ext>
                </a:extLst>
              </p:cNvPr>
              <p:cNvPicPr/>
              <p:nvPr/>
            </p:nvPicPr>
            <p:blipFill>
              <a:blip r:embed="rId5"/>
              <a:stretch>
                <a:fillRect/>
              </a:stretch>
            </p:blipFill>
            <p:spPr>
              <a:xfrm>
                <a:off x="7190722" y="1944143"/>
                <a:ext cx="2857500" cy="5715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インク 6">
                <a:extLst>
                  <a:ext uri="{FF2B5EF4-FFF2-40B4-BE49-F238E27FC236}">
                    <a16:creationId xmlns:a16="http://schemas.microsoft.com/office/drawing/2014/main" id="{80E29E3C-53DF-4BCE-B28C-2FA413F853B0}"/>
                  </a:ext>
                </a:extLst>
              </p14:cNvPr>
              <p14:cNvContentPartPr/>
              <p14:nvPr/>
            </p14:nvContentPartPr>
            <p14:xfrm>
              <a:off x="3170650" y="4707243"/>
              <a:ext cx="8372475" cy="142875"/>
            </p14:xfrm>
          </p:contentPart>
        </mc:Choice>
        <mc:Fallback>
          <p:pic>
            <p:nvPicPr>
              <p:cNvPr id="7" name="インク 6">
                <a:extLst>
                  <a:ext uri="{FF2B5EF4-FFF2-40B4-BE49-F238E27FC236}">
                    <a16:creationId xmlns:a16="http://schemas.microsoft.com/office/drawing/2014/main" id="{80E29E3C-53DF-4BCE-B28C-2FA413F853B0}"/>
                  </a:ext>
                </a:extLst>
              </p:cNvPr>
              <p:cNvPicPr/>
              <p:nvPr/>
            </p:nvPicPr>
            <p:blipFill>
              <a:blip r:embed="rId7"/>
              <a:stretch>
                <a:fillRect/>
              </a:stretch>
            </p:blipFill>
            <p:spPr>
              <a:xfrm>
                <a:off x="3116646" y="4602700"/>
                <a:ext cx="8480124" cy="35161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インク 8">
                <a:extLst>
                  <a:ext uri="{FF2B5EF4-FFF2-40B4-BE49-F238E27FC236}">
                    <a16:creationId xmlns:a16="http://schemas.microsoft.com/office/drawing/2014/main" id="{9C50BF6C-D285-46ED-939A-4EF983C4B306}"/>
                  </a:ext>
                </a:extLst>
              </p14:cNvPr>
              <p14:cNvContentPartPr/>
              <p14:nvPr/>
            </p14:nvContentPartPr>
            <p14:xfrm>
              <a:off x="3191527" y="5135009"/>
              <a:ext cx="1333500" cy="57150"/>
            </p14:xfrm>
          </p:contentPart>
        </mc:Choice>
        <mc:Fallback>
          <p:pic>
            <p:nvPicPr>
              <p:cNvPr id="9" name="インク 8">
                <a:extLst>
                  <a:ext uri="{FF2B5EF4-FFF2-40B4-BE49-F238E27FC236}">
                    <a16:creationId xmlns:a16="http://schemas.microsoft.com/office/drawing/2014/main" id="{9C50BF6C-D285-46ED-939A-4EF983C4B306}"/>
                  </a:ext>
                </a:extLst>
              </p:cNvPr>
              <p:cNvPicPr/>
              <p:nvPr/>
            </p:nvPicPr>
            <p:blipFill>
              <a:blip r:embed="rId9"/>
              <a:stretch>
                <a:fillRect/>
              </a:stretch>
            </p:blipFill>
            <p:spPr>
              <a:xfrm>
                <a:off x="3137626" y="5019164"/>
                <a:ext cx="1440942" cy="28845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インク 10">
                <a:extLst>
                  <a:ext uri="{FF2B5EF4-FFF2-40B4-BE49-F238E27FC236}">
                    <a16:creationId xmlns:a16="http://schemas.microsoft.com/office/drawing/2014/main" id="{FE3B261E-8DFF-406F-A6C6-F4D9506B0F84}"/>
                  </a:ext>
                </a:extLst>
              </p14:cNvPr>
              <p14:cNvContentPartPr/>
              <p14:nvPr/>
            </p14:nvContentPartPr>
            <p14:xfrm>
              <a:off x="5644541" y="1210849"/>
              <a:ext cx="9525" cy="9525"/>
            </p14:xfrm>
          </p:contentPart>
        </mc:Choice>
        <mc:Fallback>
          <p:pic>
            <p:nvPicPr>
              <p:cNvPr id="11" name="インク 10">
                <a:extLst>
                  <a:ext uri="{FF2B5EF4-FFF2-40B4-BE49-F238E27FC236}">
                    <a16:creationId xmlns:a16="http://schemas.microsoft.com/office/drawing/2014/main" id="{FE3B261E-8DFF-406F-A6C6-F4D9506B0F84}"/>
                  </a:ext>
                </a:extLst>
              </p:cNvPr>
              <p:cNvPicPr/>
              <p:nvPr/>
            </p:nvPicPr>
            <p:blipFill>
              <a:blip r:embed="rId5"/>
              <a:stretch>
                <a:fillRect/>
              </a:stretch>
            </p:blipFill>
            <p:spPr>
              <a:xfrm>
                <a:off x="4215791" y="-1646651"/>
                <a:ext cx="2857500" cy="5715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インク 12">
                <a:extLst>
                  <a:ext uri="{FF2B5EF4-FFF2-40B4-BE49-F238E27FC236}">
                    <a16:creationId xmlns:a16="http://schemas.microsoft.com/office/drawing/2014/main" id="{4E34470A-F0C6-4C93-A728-2BD57D6CA115}"/>
                  </a:ext>
                </a:extLst>
              </p14:cNvPr>
              <p14:cNvContentPartPr/>
              <p14:nvPr/>
            </p14:nvContentPartPr>
            <p14:xfrm>
              <a:off x="3118458" y="1011698"/>
              <a:ext cx="8858250" cy="247649"/>
            </p14:xfrm>
          </p:contentPart>
        </mc:Choice>
        <mc:Fallback>
          <p:pic>
            <p:nvPicPr>
              <p:cNvPr id="13" name="インク 12">
                <a:extLst>
                  <a:ext uri="{FF2B5EF4-FFF2-40B4-BE49-F238E27FC236}">
                    <a16:creationId xmlns:a16="http://schemas.microsoft.com/office/drawing/2014/main" id="{4E34470A-F0C6-4C93-A728-2BD57D6CA115}"/>
                  </a:ext>
                </a:extLst>
              </p:cNvPr>
              <p:cNvPicPr/>
              <p:nvPr/>
            </p:nvPicPr>
            <p:blipFill>
              <a:blip r:embed="rId12"/>
              <a:stretch>
                <a:fillRect/>
              </a:stretch>
            </p:blipFill>
            <p:spPr>
              <a:xfrm>
                <a:off x="3064475" y="905714"/>
                <a:ext cx="8965856" cy="45926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インク 14">
                <a:extLst>
                  <a:ext uri="{FF2B5EF4-FFF2-40B4-BE49-F238E27FC236}">
                    <a16:creationId xmlns:a16="http://schemas.microsoft.com/office/drawing/2014/main" id="{EE60D98A-F312-4BF2-A682-62E5A6D2C69F}"/>
                  </a:ext>
                </a:extLst>
              </p14:cNvPr>
              <p14:cNvContentPartPr/>
              <p14:nvPr/>
            </p14:nvContentPartPr>
            <p14:xfrm>
              <a:off x="3160212" y="1617490"/>
              <a:ext cx="1885950" cy="19049"/>
            </p14:xfrm>
          </p:contentPart>
        </mc:Choice>
        <mc:Fallback>
          <p:pic>
            <p:nvPicPr>
              <p:cNvPr id="15" name="インク 14">
                <a:extLst>
                  <a:ext uri="{FF2B5EF4-FFF2-40B4-BE49-F238E27FC236}">
                    <a16:creationId xmlns:a16="http://schemas.microsoft.com/office/drawing/2014/main" id="{EE60D98A-F312-4BF2-A682-62E5A6D2C69F}"/>
                  </a:ext>
                </a:extLst>
              </p:cNvPr>
              <p:cNvPicPr/>
              <p:nvPr/>
            </p:nvPicPr>
            <p:blipFill>
              <a:blip r:embed="rId14"/>
              <a:stretch>
                <a:fillRect/>
              </a:stretch>
            </p:blipFill>
            <p:spPr>
              <a:xfrm>
                <a:off x="3106297" y="1523806"/>
                <a:ext cx="1993421" cy="206104"/>
              </a:xfrm>
              <a:prstGeom prst="rect">
                <a:avLst/>
              </a:prstGeom>
            </p:spPr>
          </p:pic>
        </mc:Fallback>
      </mc:AlternateContent>
    </p:spTree>
    <p:extLst>
      <p:ext uri="{BB962C8B-B14F-4D97-AF65-F5344CB8AC3E}">
        <p14:creationId xmlns:p14="http://schemas.microsoft.com/office/powerpoint/2010/main" val="1418528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What is INTP?</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Perfect description of myself!</a:t>
            </a:r>
            <a:endParaRPr lang="ja-JP" altLang="en-US" sz="4400" dirty="0">
              <a:ea typeface="ＭＳ Ｐゴシック"/>
              <a:cs typeface="Calibri" panose="020F0502020204030204"/>
            </a:endParaRPr>
          </a:p>
          <a:p>
            <a:pPr marL="0" indent="0">
              <a:buNone/>
            </a:pPr>
            <a:r>
              <a:rPr lang="ja-JP" altLang="en-US" sz="4400">
                <a:ea typeface="ＭＳ Ｐゴシック"/>
                <a:cs typeface="Calibri" panose="020F0502020204030204"/>
              </a:rPr>
              <a:t>I got my instruction manual now!!</a:t>
            </a:r>
            <a:endParaRPr lang="ja-JP" altLang="en-US" sz="4400" dirty="0">
              <a:ea typeface="ＭＳ Ｐゴシック"/>
              <a:cs typeface="Calibri" panose="020F0502020204030204"/>
            </a:endParaRPr>
          </a:p>
        </p:txBody>
      </p:sp>
    </p:spTree>
    <p:extLst>
      <p:ext uri="{BB962C8B-B14F-4D97-AF65-F5344CB8AC3E}">
        <p14:creationId xmlns:p14="http://schemas.microsoft.com/office/powerpoint/2010/main" val="298661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Now, I got my instruction manual</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How to use my manual</a:t>
            </a:r>
            <a:endParaRPr lang="ja-JP" altLang="en-US" sz="4400" dirty="0">
              <a:ea typeface="ＭＳ Ｐゴシック"/>
              <a:cs typeface="Calibri" panose="020F0502020204030204"/>
            </a:endParaRPr>
          </a:p>
        </p:txBody>
      </p:sp>
    </p:spTree>
    <p:extLst>
      <p:ext uri="{BB962C8B-B14F-4D97-AF65-F5344CB8AC3E}">
        <p14:creationId xmlns:p14="http://schemas.microsoft.com/office/powerpoint/2010/main" val="3270749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How to use my instruction manual</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742950" indent="-742950">
              <a:buAutoNum type="arabicPeriod"/>
            </a:pPr>
            <a:r>
              <a:rPr lang="ja-JP" altLang="en-US" sz="4400">
                <a:ea typeface="ＭＳ Ｐゴシック"/>
                <a:cs typeface="Calibri" panose="020F0502020204030204"/>
              </a:rPr>
              <a:t>Show it to the person I've never met</a:t>
            </a:r>
            <a:endParaRPr lang="ja-JP" altLang="en-US" sz="4400" dirty="0">
              <a:ea typeface="ＭＳ Ｐゴシック"/>
              <a:cs typeface="Calibri" panose="020F0502020204030204"/>
            </a:endParaRPr>
          </a:p>
          <a:p>
            <a:pPr marL="742950" indent="-742950">
              <a:buAutoNum type="arabicPeriod"/>
            </a:pPr>
            <a:r>
              <a:rPr lang="ja-JP" altLang="en-US" sz="4400">
                <a:ea typeface="ＭＳ Ｐゴシック"/>
                <a:cs typeface="Calibri" panose="020F0502020204030204"/>
              </a:rPr>
              <a:t>Ask them to follow the manual when they want to talk to me</a:t>
            </a:r>
            <a:endParaRPr lang="ja-JP" altLang="en-US" sz="4400" dirty="0">
              <a:ea typeface="ＭＳ Ｐゴシック"/>
              <a:cs typeface="Calibri" panose="020F0502020204030204"/>
            </a:endParaRPr>
          </a:p>
          <a:p>
            <a:pPr marL="742950" indent="-742950">
              <a:buAutoNum type="arabicPeriod"/>
            </a:pPr>
            <a:r>
              <a:rPr lang="ja-JP" altLang="en-US" sz="4400">
                <a:ea typeface="ＭＳ Ｐゴシック"/>
                <a:cs typeface="Calibri" panose="020F0502020204030204"/>
              </a:rPr>
              <a:t>Then, we can have a better communication!!</a:t>
            </a:r>
            <a:endParaRPr lang="ja-JP" altLang="en-US" sz="4400" dirty="0">
              <a:ea typeface="ＭＳ Ｐゴシック"/>
              <a:cs typeface="Calibri" panose="020F0502020204030204"/>
            </a:endParaRPr>
          </a:p>
        </p:txBody>
      </p:sp>
    </p:spTree>
    <p:extLst>
      <p:ext uri="{BB962C8B-B14F-4D97-AF65-F5344CB8AC3E}">
        <p14:creationId xmlns:p14="http://schemas.microsoft.com/office/powerpoint/2010/main" val="19613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Key take aways</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What are important for better communication.</a:t>
            </a:r>
          </a:p>
          <a:p>
            <a:pPr marL="742950" indent="-742950"/>
            <a:r>
              <a:rPr lang="ja-JP" altLang="en-US" sz="4400">
                <a:ea typeface="ＭＳ Ｐゴシック"/>
                <a:cs typeface="Calibri" panose="020F0502020204030204"/>
              </a:rPr>
              <a:t>Know yourself</a:t>
            </a:r>
          </a:p>
          <a:p>
            <a:pPr marL="742950" indent="-742950"/>
            <a:r>
              <a:rPr lang="ja-JP" altLang="en-US" sz="4400">
                <a:ea typeface="ＭＳ Ｐゴシック"/>
                <a:cs typeface="Calibri" panose="020F0502020204030204"/>
              </a:rPr>
              <a:t>Express yourself</a:t>
            </a:r>
            <a:endParaRPr lang="ja-JP" altLang="en-US" sz="4400" dirty="0">
              <a:ea typeface="ＭＳ Ｐゴシック"/>
              <a:cs typeface="Calibri" panose="020F0502020204030204"/>
            </a:endParaRPr>
          </a:p>
        </p:txBody>
      </p:sp>
    </p:spTree>
    <p:extLst>
      <p:ext uri="{BB962C8B-B14F-4D97-AF65-F5344CB8AC3E}">
        <p14:creationId xmlns:p14="http://schemas.microsoft.com/office/powerpoint/2010/main" val="2019186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Thank you for listening!!</a:t>
            </a:r>
            <a:endParaRPr lang="ja-JP"/>
          </a:p>
        </p:txBody>
      </p:sp>
    </p:spTree>
    <p:extLst>
      <p:ext uri="{BB962C8B-B14F-4D97-AF65-F5344CB8AC3E}">
        <p14:creationId xmlns:p14="http://schemas.microsoft.com/office/powerpoint/2010/main" val="3439165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Wait a moment!</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a:rPr>
              <a:t>It is nothing </a:t>
            </a:r>
            <a:r>
              <a:rPr lang="ja-JP" sz="4400">
                <a:ea typeface="+mn-lt"/>
                <a:cs typeface="+mn-lt"/>
              </a:rPr>
              <a:t>humorous</a:t>
            </a:r>
            <a:r>
              <a:rPr lang="ja-JP" altLang="en-US" sz="4400">
                <a:ea typeface="ＭＳ Ｐゴシック"/>
                <a:cs typeface="Calibri"/>
              </a:rPr>
              <a:t>, isn't it?</a:t>
            </a:r>
            <a:endParaRPr lang="ja-JP" altLang="en-US" sz="4400" dirty="0">
              <a:ea typeface="ＭＳ Ｐゴシック"/>
              <a:cs typeface="Calibri"/>
            </a:endParaRPr>
          </a:p>
        </p:txBody>
      </p:sp>
    </p:spTree>
    <p:extLst>
      <p:ext uri="{BB962C8B-B14F-4D97-AF65-F5344CB8AC3E}">
        <p14:creationId xmlns:p14="http://schemas.microsoft.com/office/powerpoint/2010/main" val="3229912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True take aways</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742950" indent="-742950">
              <a:buAutoNum type="arabicPeriod"/>
            </a:pPr>
            <a:r>
              <a:rPr lang="ja-JP" sz="4400">
                <a:solidFill>
                  <a:schemeClr val="bg1">
                    <a:lumMod val="75000"/>
                  </a:schemeClr>
                </a:solidFill>
                <a:ea typeface="ＭＳ Ｐゴシック"/>
                <a:cs typeface="Calibri"/>
              </a:rPr>
              <a:t>Show it to the person I've never met</a:t>
            </a:r>
            <a:endParaRPr lang="ja-JP" sz="4400">
              <a:solidFill>
                <a:schemeClr val="bg1">
                  <a:lumMod val="75000"/>
                </a:schemeClr>
              </a:solidFill>
              <a:ea typeface="+mn-lt"/>
              <a:cs typeface="+mn-lt"/>
            </a:endParaRPr>
          </a:p>
          <a:p>
            <a:pPr marL="742950" indent="-742950">
              <a:buAutoNum type="arabicPeriod"/>
            </a:pPr>
            <a:r>
              <a:rPr lang="ja-JP" sz="4400">
                <a:solidFill>
                  <a:schemeClr val="bg1">
                    <a:lumMod val="75000"/>
                  </a:schemeClr>
                </a:solidFill>
                <a:ea typeface="ＭＳ Ｐゴシック"/>
                <a:cs typeface="Calibri"/>
              </a:rPr>
              <a:t>Ask them to follow the man</a:t>
            </a:r>
            <a:r>
              <a:rPr lang="ja-JP" sz="4400">
                <a:solidFill>
                  <a:schemeClr val="bg1">
                    <a:lumMod val="75000"/>
                  </a:schemeClr>
                </a:solidFill>
                <a:ea typeface="+mn-lt"/>
                <a:cs typeface="+mn-lt"/>
              </a:rPr>
              <a:t>u</a:t>
            </a:r>
            <a:r>
              <a:rPr lang="en-US" altLang="ja-JP" sz="4400" dirty="0">
                <a:solidFill>
                  <a:schemeClr val="bg1">
                    <a:lumMod val="75000"/>
                  </a:schemeClr>
                </a:solidFill>
                <a:ea typeface="+mn-lt"/>
                <a:cs typeface="+mn-lt"/>
              </a:rPr>
              <a:t>al</a:t>
            </a:r>
            <a:r>
              <a:rPr lang="ja-JP" altLang="en-US" sz="4400" dirty="0">
                <a:solidFill>
                  <a:schemeClr val="bg1">
                    <a:lumMod val="75000"/>
                  </a:schemeClr>
                </a:solidFill>
                <a:ea typeface="+mn-lt"/>
                <a:cs typeface="+mn-lt"/>
              </a:rPr>
              <a:t> </a:t>
            </a:r>
            <a:r>
              <a:rPr lang="en-US" altLang="ja-JP" sz="4400" dirty="0">
                <a:solidFill>
                  <a:schemeClr val="bg1">
                    <a:lumMod val="75000"/>
                  </a:schemeClr>
                </a:solidFill>
                <a:ea typeface="+mn-lt"/>
                <a:cs typeface="+mn-lt"/>
              </a:rPr>
              <a:t>when</a:t>
            </a:r>
            <a:r>
              <a:rPr lang="ja-JP" altLang="en-US" sz="4400" dirty="0">
                <a:solidFill>
                  <a:schemeClr val="bg1">
                    <a:lumMod val="75000"/>
                  </a:schemeClr>
                </a:solidFill>
                <a:ea typeface="+mn-lt"/>
                <a:cs typeface="+mn-lt"/>
              </a:rPr>
              <a:t> </a:t>
            </a:r>
            <a:r>
              <a:rPr lang="en-US" altLang="ja-JP" sz="4400" dirty="0">
                <a:solidFill>
                  <a:schemeClr val="bg1">
                    <a:lumMod val="75000"/>
                  </a:schemeClr>
                </a:solidFill>
                <a:ea typeface="+mn-lt"/>
                <a:cs typeface="+mn-lt"/>
              </a:rPr>
              <a:t>they</a:t>
            </a:r>
            <a:r>
              <a:rPr lang="ja-JP" altLang="en-US" sz="4400" dirty="0">
                <a:solidFill>
                  <a:schemeClr val="bg1">
                    <a:lumMod val="75000"/>
                  </a:schemeClr>
                </a:solidFill>
                <a:ea typeface="+mn-lt"/>
                <a:cs typeface="+mn-lt"/>
              </a:rPr>
              <a:t> </a:t>
            </a:r>
            <a:r>
              <a:rPr lang="en-US" altLang="ja-JP" sz="4400" dirty="0">
                <a:solidFill>
                  <a:schemeClr val="bg1">
                    <a:lumMod val="75000"/>
                  </a:schemeClr>
                </a:solidFill>
                <a:ea typeface="+mn-lt"/>
                <a:cs typeface="+mn-lt"/>
              </a:rPr>
              <a:t>want</a:t>
            </a:r>
            <a:r>
              <a:rPr lang="ja-JP" altLang="en-US" sz="4400" dirty="0">
                <a:solidFill>
                  <a:schemeClr val="bg1">
                    <a:lumMod val="75000"/>
                  </a:schemeClr>
                </a:solidFill>
                <a:ea typeface="+mn-lt"/>
                <a:cs typeface="+mn-lt"/>
              </a:rPr>
              <a:t> </a:t>
            </a:r>
            <a:r>
              <a:rPr lang="en-US" altLang="ja-JP" sz="4400" dirty="0">
                <a:solidFill>
                  <a:schemeClr val="bg1">
                    <a:lumMod val="75000"/>
                  </a:schemeClr>
                </a:solidFill>
                <a:ea typeface="+mn-lt"/>
                <a:cs typeface="+mn-lt"/>
              </a:rPr>
              <a:t>to</a:t>
            </a:r>
            <a:r>
              <a:rPr lang="ja-JP" altLang="en-US" sz="4400" dirty="0">
                <a:solidFill>
                  <a:schemeClr val="bg1">
                    <a:lumMod val="75000"/>
                  </a:schemeClr>
                </a:solidFill>
                <a:ea typeface="+mn-lt"/>
                <a:cs typeface="+mn-lt"/>
              </a:rPr>
              <a:t> </a:t>
            </a:r>
            <a:r>
              <a:rPr lang="en-US" altLang="ja-JP" sz="4400" dirty="0">
                <a:solidFill>
                  <a:schemeClr val="bg1">
                    <a:lumMod val="75000"/>
                  </a:schemeClr>
                </a:solidFill>
                <a:ea typeface="+mn-lt"/>
                <a:cs typeface="+mn-lt"/>
              </a:rPr>
              <a:t>talk</a:t>
            </a:r>
            <a:r>
              <a:rPr lang="ja-JP" altLang="en-US" sz="4400" dirty="0">
                <a:solidFill>
                  <a:schemeClr val="bg1">
                    <a:lumMod val="75000"/>
                  </a:schemeClr>
                </a:solidFill>
                <a:ea typeface="+mn-lt"/>
                <a:cs typeface="+mn-lt"/>
              </a:rPr>
              <a:t> </a:t>
            </a:r>
            <a:r>
              <a:rPr lang="en-US" altLang="ja-JP" sz="4400" dirty="0">
                <a:solidFill>
                  <a:schemeClr val="bg1">
                    <a:lumMod val="75000"/>
                  </a:schemeClr>
                </a:solidFill>
                <a:ea typeface="+mn-lt"/>
                <a:cs typeface="+mn-lt"/>
              </a:rPr>
              <a:t>to</a:t>
            </a:r>
            <a:r>
              <a:rPr lang="ja-JP" altLang="en-US" sz="4400">
                <a:solidFill>
                  <a:schemeClr val="bg1">
                    <a:lumMod val="75000"/>
                  </a:schemeClr>
                </a:solidFill>
                <a:ea typeface="+mn-lt"/>
                <a:cs typeface="+mn-lt"/>
              </a:rPr>
              <a:t> </a:t>
            </a:r>
            <a:r>
              <a:rPr lang="ja-JP" sz="4400">
                <a:solidFill>
                  <a:schemeClr val="bg1">
                    <a:lumMod val="75000"/>
                  </a:schemeClr>
                </a:solidFill>
                <a:ea typeface="+mn-lt"/>
                <a:cs typeface="+mn-lt"/>
              </a:rPr>
              <a:t>m</a:t>
            </a:r>
            <a:r>
              <a:rPr lang="en-US" altLang="ja-JP" sz="4400" dirty="0">
                <a:solidFill>
                  <a:schemeClr val="bg1">
                    <a:lumMod val="75000"/>
                  </a:schemeClr>
                </a:solidFill>
                <a:ea typeface="+mn-lt"/>
                <a:cs typeface="+mn-lt"/>
              </a:rPr>
              <a:t>e</a:t>
            </a:r>
            <a:endParaRPr lang="ja-JP" altLang="en-US" sz="4400" dirty="0">
              <a:solidFill>
                <a:schemeClr val="bg1">
                  <a:lumMod val="75000"/>
                </a:schemeClr>
              </a:solidFill>
              <a:ea typeface="+mn-lt"/>
              <a:cs typeface="+mn-lt"/>
            </a:endParaRPr>
          </a:p>
          <a:p>
            <a:pPr marL="742950" indent="-742950">
              <a:buAutoNum type="arabicPeriod"/>
            </a:pPr>
            <a:r>
              <a:rPr lang="en-US" altLang="ja-JP" sz="4400" dirty="0">
                <a:solidFill>
                  <a:srgbClr val="000000"/>
                </a:solidFill>
                <a:ea typeface="+mn-lt"/>
                <a:cs typeface="+mn-lt"/>
              </a:rPr>
              <a:t>If this doesn't work.......</a:t>
            </a:r>
            <a:endParaRPr lang="ja-JP" sz="4400" dirty="0">
              <a:solidFill>
                <a:srgbClr val="000000"/>
              </a:solidFill>
              <a:ea typeface="ＭＳ Ｐゴシック"/>
              <a:cs typeface="+mn-lt"/>
            </a:endParaRPr>
          </a:p>
          <a:p>
            <a:pPr marL="0" indent="0">
              <a:buNone/>
            </a:pPr>
            <a:endParaRPr lang="ja-JP" altLang="en-US" sz="4400" dirty="0">
              <a:ea typeface="ＭＳ Ｐゴシック"/>
              <a:cs typeface="Calibri"/>
            </a:endParaRPr>
          </a:p>
        </p:txBody>
      </p:sp>
    </p:spTree>
    <p:extLst>
      <p:ext uri="{BB962C8B-B14F-4D97-AF65-F5344CB8AC3E}">
        <p14:creationId xmlns:p14="http://schemas.microsoft.com/office/powerpoint/2010/main" val="82653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solidFill>
                  <a:schemeClr val="bg1"/>
                </a:solidFill>
                <a:ea typeface="ＭＳ Ｐゴシック"/>
                <a:cs typeface="Calibri Light"/>
              </a:rPr>
              <a:t>What do you do first when you buy a new product?</a:t>
            </a:r>
            <a:endParaRPr lang="ja-JP">
              <a:solidFill>
                <a:schemeClr val="bg1"/>
              </a:solidFill>
              <a:ea typeface="+mj-lt"/>
              <a:cs typeface="+mj-l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Read an instruction manual</a:t>
            </a:r>
          </a:p>
        </p:txBody>
      </p:sp>
    </p:spTree>
    <p:extLst>
      <p:ext uri="{BB962C8B-B14F-4D97-AF65-F5344CB8AC3E}">
        <p14:creationId xmlns:p14="http://schemas.microsoft.com/office/powerpoint/2010/main" val="1858968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True take aways</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ltLang="ja-JP" sz="4400" dirty="0">
                <a:solidFill>
                  <a:srgbClr val="000000"/>
                </a:solidFill>
                <a:ea typeface="+mn-lt"/>
                <a:cs typeface="+mn-lt"/>
              </a:rPr>
              <a:t>3. If this doesn't work.......</a:t>
            </a:r>
            <a:endParaRPr lang="ja-JP" sz="4400" dirty="0">
              <a:solidFill>
                <a:srgbClr val="000000"/>
              </a:solidFill>
              <a:ea typeface="ＭＳ Ｐゴシック"/>
              <a:cs typeface="+mn-lt"/>
            </a:endParaRPr>
          </a:p>
          <a:p>
            <a:pPr marL="0" indent="0">
              <a:buNone/>
            </a:pPr>
            <a:r>
              <a:rPr lang="en-US" altLang="ja-JP" sz="4400" dirty="0">
                <a:ea typeface="ＭＳ Ｐゴシック"/>
                <a:cs typeface="Calibri"/>
              </a:rPr>
              <a:t>4. It is their fault as they don't follow the instruction</a:t>
            </a:r>
          </a:p>
          <a:p>
            <a:pPr marL="0" indent="0">
              <a:buNone/>
            </a:pPr>
            <a:endParaRPr lang="ja-JP" altLang="en-US" sz="4400" dirty="0">
              <a:ea typeface="ＭＳ Ｐゴシック"/>
              <a:cs typeface="Calibri"/>
            </a:endParaRPr>
          </a:p>
        </p:txBody>
      </p:sp>
    </p:spTree>
    <p:extLst>
      <p:ext uri="{BB962C8B-B14F-4D97-AF65-F5344CB8AC3E}">
        <p14:creationId xmlns:p14="http://schemas.microsoft.com/office/powerpoint/2010/main" val="1062954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True take aways</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ltLang="ja-JP" sz="4400" dirty="0">
                <a:ea typeface="ＭＳ Ｐゴシック"/>
                <a:cs typeface="Calibri"/>
              </a:rPr>
              <a:t>Any results caused by misuse of the product is out of warranty</a:t>
            </a:r>
          </a:p>
          <a:p>
            <a:pPr marL="0" indent="0">
              <a:buNone/>
            </a:pPr>
            <a:endParaRPr lang="en-US" altLang="ja-JP" sz="4400" dirty="0">
              <a:ea typeface="ＭＳ Ｐゴシック"/>
              <a:cs typeface="Calibri"/>
            </a:endParaRPr>
          </a:p>
          <a:p>
            <a:pPr marL="0" indent="0">
              <a:buNone/>
            </a:pPr>
            <a:r>
              <a:rPr lang="en-US" altLang="ja-JP" sz="4400" dirty="0" err="1">
                <a:ea typeface="ＭＳ Ｐゴシック"/>
                <a:cs typeface="Calibri"/>
              </a:rPr>
              <a:t>正しい使われ方をしなかった場合に発生するあらゆる結果は保証の対象外です</a:t>
            </a:r>
            <a:endParaRPr lang="en-US" altLang="ja-JP" sz="4400">
              <a:ea typeface="ＭＳ Ｐゴシック"/>
              <a:cs typeface="Calibri"/>
            </a:endParaRPr>
          </a:p>
          <a:p>
            <a:pPr marL="0" indent="0">
              <a:buNone/>
            </a:pPr>
            <a:endParaRPr lang="ja-JP" altLang="en-US" sz="4400" dirty="0">
              <a:ea typeface="ＭＳ Ｐゴシック"/>
              <a:cs typeface="Calibri"/>
            </a:endParaRPr>
          </a:p>
        </p:txBody>
      </p:sp>
    </p:spTree>
    <p:extLst>
      <p:ext uri="{BB962C8B-B14F-4D97-AF65-F5344CB8AC3E}">
        <p14:creationId xmlns:p14="http://schemas.microsoft.com/office/powerpoint/2010/main" val="3138572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Then, we are free from the responsibilities of the miscommunication</a:t>
            </a:r>
            <a:endParaRPr lang="ja-JP"/>
          </a:p>
        </p:txBody>
      </p:sp>
    </p:spTree>
    <p:extLst>
      <p:ext uri="{BB962C8B-B14F-4D97-AF65-F5344CB8AC3E}">
        <p14:creationId xmlns:p14="http://schemas.microsoft.com/office/powerpoint/2010/main" val="1521115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Thank you for listening!!</a:t>
            </a:r>
            <a:endParaRPr lang="ja-JP"/>
          </a:p>
        </p:txBody>
      </p:sp>
    </p:spTree>
    <p:extLst>
      <p:ext uri="{BB962C8B-B14F-4D97-AF65-F5344CB8AC3E}">
        <p14:creationId xmlns:p14="http://schemas.microsoft.com/office/powerpoint/2010/main" val="74869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endParaRPr lang="ja-JP" dirty="0">
              <a:solidFill>
                <a:schemeClr val="bg1"/>
              </a:solidFill>
              <a:ea typeface="ＭＳ Ｐゴシック"/>
              <a:cs typeface="+mj-l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What do you do when you meet people at first time?</a:t>
            </a:r>
          </a:p>
        </p:txBody>
      </p:sp>
    </p:spTree>
    <p:extLst>
      <p:ext uri="{BB962C8B-B14F-4D97-AF65-F5344CB8AC3E}">
        <p14:creationId xmlns:p14="http://schemas.microsoft.com/office/powerpoint/2010/main" val="133717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en-US" altLang="ja-JP" dirty="0">
                <a:solidFill>
                  <a:schemeClr val="bg1"/>
                </a:solidFill>
                <a:ea typeface="+mj-lt"/>
                <a:cs typeface="+mj-lt"/>
              </a:rPr>
              <a:t>What</a:t>
            </a:r>
            <a:r>
              <a:rPr lang="ja-JP" altLang="en-US" dirty="0">
                <a:solidFill>
                  <a:schemeClr val="bg1"/>
                </a:solidFill>
                <a:ea typeface="+mj-lt"/>
                <a:cs typeface="+mj-lt"/>
              </a:rPr>
              <a:t> </a:t>
            </a:r>
            <a:r>
              <a:rPr lang="en-US" altLang="ja-JP" dirty="0">
                <a:solidFill>
                  <a:schemeClr val="bg1"/>
                </a:solidFill>
                <a:ea typeface="+mj-lt"/>
                <a:cs typeface="+mj-lt"/>
              </a:rPr>
              <a:t>do</a:t>
            </a:r>
            <a:r>
              <a:rPr lang="ja-JP" altLang="en-US" dirty="0">
                <a:solidFill>
                  <a:schemeClr val="bg1"/>
                </a:solidFill>
                <a:ea typeface="+mj-lt"/>
                <a:cs typeface="+mj-lt"/>
              </a:rPr>
              <a:t> </a:t>
            </a:r>
            <a:r>
              <a:rPr lang="en-US" altLang="ja-JP" dirty="0">
                <a:solidFill>
                  <a:schemeClr val="bg1"/>
                </a:solidFill>
                <a:ea typeface="+mj-lt"/>
                <a:cs typeface="+mj-lt"/>
              </a:rPr>
              <a:t>you</a:t>
            </a:r>
            <a:r>
              <a:rPr lang="ja-JP" altLang="en-US" dirty="0">
                <a:solidFill>
                  <a:schemeClr val="bg1"/>
                </a:solidFill>
                <a:ea typeface="+mj-lt"/>
                <a:cs typeface="+mj-lt"/>
              </a:rPr>
              <a:t> </a:t>
            </a:r>
            <a:r>
              <a:rPr lang="en-US" altLang="ja-JP" dirty="0">
                <a:solidFill>
                  <a:schemeClr val="bg1"/>
                </a:solidFill>
                <a:ea typeface="+mj-lt"/>
                <a:cs typeface="+mj-lt"/>
              </a:rPr>
              <a:t>do</a:t>
            </a:r>
            <a:r>
              <a:rPr lang="ja-JP" altLang="en-US" dirty="0">
                <a:solidFill>
                  <a:schemeClr val="bg1"/>
                </a:solidFill>
                <a:ea typeface="+mj-lt"/>
                <a:cs typeface="+mj-lt"/>
              </a:rPr>
              <a:t> </a:t>
            </a:r>
            <a:r>
              <a:rPr lang="en-US" altLang="ja-JP" dirty="0">
                <a:solidFill>
                  <a:schemeClr val="bg1"/>
                </a:solidFill>
                <a:ea typeface="+mj-lt"/>
                <a:cs typeface="+mj-lt"/>
              </a:rPr>
              <a:t>when</a:t>
            </a:r>
            <a:r>
              <a:rPr lang="ja-JP" altLang="en-US" dirty="0">
                <a:solidFill>
                  <a:schemeClr val="bg1"/>
                </a:solidFill>
                <a:ea typeface="+mj-lt"/>
                <a:cs typeface="+mj-lt"/>
              </a:rPr>
              <a:t> </a:t>
            </a:r>
            <a:r>
              <a:rPr lang="en-US" altLang="ja-JP" dirty="0">
                <a:solidFill>
                  <a:schemeClr val="bg1"/>
                </a:solidFill>
                <a:ea typeface="+mj-lt"/>
                <a:cs typeface="+mj-lt"/>
              </a:rPr>
              <a:t>you</a:t>
            </a:r>
            <a:r>
              <a:rPr lang="ja-JP" altLang="en-US" dirty="0">
                <a:solidFill>
                  <a:schemeClr val="bg1"/>
                </a:solidFill>
                <a:ea typeface="+mj-lt"/>
                <a:cs typeface="+mj-lt"/>
              </a:rPr>
              <a:t> </a:t>
            </a:r>
            <a:r>
              <a:rPr lang="en-US" altLang="ja-JP" dirty="0">
                <a:solidFill>
                  <a:schemeClr val="bg1"/>
                </a:solidFill>
                <a:ea typeface="+mj-lt"/>
                <a:cs typeface="+mj-lt"/>
              </a:rPr>
              <a:t>meet</a:t>
            </a:r>
            <a:r>
              <a:rPr lang="ja-JP" altLang="en-US" dirty="0">
                <a:solidFill>
                  <a:schemeClr val="bg1"/>
                </a:solidFill>
                <a:ea typeface="+mj-lt"/>
                <a:cs typeface="+mj-lt"/>
              </a:rPr>
              <a:t> </a:t>
            </a:r>
            <a:r>
              <a:rPr lang="en-US" altLang="ja-JP" dirty="0">
                <a:solidFill>
                  <a:schemeClr val="bg1"/>
                </a:solidFill>
                <a:ea typeface="+mj-lt"/>
                <a:cs typeface="+mj-lt"/>
              </a:rPr>
              <a:t>people</a:t>
            </a:r>
            <a:r>
              <a:rPr lang="ja-JP" altLang="en-US" dirty="0">
                <a:solidFill>
                  <a:schemeClr val="bg1"/>
                </a:solidFill>
                <a:ea typeface="+mj-lt"/>
                <a:cs typeface="+mj-lt"/>
              </a:rPr>
              <a:t> </a:t>
            </a:r>
            <a:r>
              <a:rPr lang="en-US" altLang="ja-JP" dirty="0">
                <a:solidFill>
                  <a:schemeClr val="bg1"/>
                </a:solidFill>
                <a:ea typeface="+mj-lt"/>
                <a:cs typeface="+mj-lt"/>
              </a:rPr>
              <a:t>at</a:t>
            </a:r>
            <a:r>
              <a:rPr lang="ja-JP" altLang="en-US" dirty="0">
                <a:solidFill>
                  <a:schemeClr val="bg1"/>
                </a:solidFill>
                <a:ea typeface="+mj-lt"/>
                <a:cs typeface="+mj-lt"/>
              </a:rPr>
              <a:t> </a:t>
            </a:r>
            <a:r>
              <a:rPr lang="en-US" altLang="ja-JP" dirty="0">
                <a:solidFill>
                  <a:schemeClr val="bg1"/>
                </a:solidFill>
                <a:ea typeface="+mj-lt"/>
                <a:cs typeface="+mj-lt"/>
              </a:rPr>
              <a:t>first</a:t>
            </a:r>
            <a:r>
              <a:rPr lang="ja-JP" altLang="en-US" dirty="0">
                <a:solidFill>
                  <a:schemeClr val="bg1"/>
                </a:solidFill>
                <a:ea typeface="+mj-lt"/>
                <a:cs typeface="+mj-lt"/>
              </a:rPr>
              <a:t> </a:t>
            </a:r>
            <a:r>
              <a:rPr lang="en-US" altLang="ja-JP" dirty="0">
                <a:solidFill>
                  <a:schemeClr val="bg1"/>
                </a:solidFill>
                <a:ea typeface="+mj-lt"/>
                <a:cs typeface="+mj-lt"/>
              </a:rPr>
              <a:t>time?</a:t>
            </a:r>
            <a:r>
              <a:rPr lang="ja-JP" altLang="en-US" dirty="0">
                <a:solidFill>
                  <a:schemeClr val="bg1"/>
                </a:solidFill>
                <a:ea typeface="+mj-lt"/>
                <a:cs typeface="+mj-lt"/>
              </a:rPr>
              <a:t> </a:t>
            </a:r>
            <a:endParaRPr lang="ja-JP">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I have no idea!</a:t>
            </a:r>
            <a:endParaRPr lang="ja-JP" altLang="en-US" sz="4400" dirty="0">
              <a:ea typeface="ＭＳ Ｐゴシック"/>
              <a:cs typeface="Calibri" panose="020F0502020204030204"/>
            </a:endParaRPr>
          </a:p>
        </p:txBody>
      </p:sp>
    </p:spTree>
    <p:extLst>
      <p:ext uri="{BB962C8B-B14F-4D97-AF65-F5344CB8AC3E}">
        <p14:creationId xmlns:p14="http://schemas.microsoft.com/office/powerpoint/2010/main" val="325327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en-US" altLang="ja-JP" dirty="0">
                <a:solidFill>
                  <a:schemeClr val="bg1"/>
                </a:solidFill>
                <a:ea typeface="+mj-lt"/>
                <a:cs typeface="+mj-lt"/>
              </a:rPr>
              <a:t>What</a:t>
            </a:r>
            <a:r>
              <a:rPr lang="ja-JP" altLang="en-US" dirty="0">
                <a:solidFill>
                  <a:schemeClr val="bg1"/>
                </a:solidFill>
                <a:ea typeface="+mj-lt"/>
                <a:cs typeface="+mj-lt"/>
              </a:rPr>
              <a:t> </a:t>
            </a:r>
            <a:r>
              <a:rPr lang="en-US" altLang="ja-JP" dirty="0">
                <a:solidFill>
                  <a:schemeClr val="bg1"/>
                </a:solidFill>
                <a:ea typeface="+mj-lt"/>
                <a:cs typeface="+mj-lt"/>
              </a:rPr>
              <a:t>do</a:t>
            </a:r>
            <a:r>
              <a:rPr lang="ja-JP" altLang="en-US" dirty="0">
                <a:solidFill>
                  <a:schemeClr val="bg1"/>
                </a:solidFill>
                <a:ea typeface="+mj-lt"/>
                <a:cs typeface="+mj-lt"/>
              </a:rPr>
              <a:t> </a:t>
            </a:r>
            <a:r>
              <a:rPr lang="en-US" altLang="ja-JP" dirty="0">
                <a:solidFill>
                  <a:schemeClr val="bg1"/>
                </a:solidFill>
                <a:ea typeface="+mj-lt"/>
                <a:cs typeface="+mj-lt"/>
              </a:rPr>
              <a:t>you</a:t>
            </a:r>
            <a:r>
              <a:rPr lang="ja-JP" altLang="en-US" dirty="0">
                <a:solidFill>
                  <a:schemeClr val="bg1"/>
                </a:solidFill>
                <a:ea typeface="+mj-lt"/>
                <a:cs typeface="+mj-lt"/>
              </a:rPr>
              <a:t> </a:t>
            </a:r>
            <a:r>
              <a:rPr lang="en-US" altLang="ja-JP" dirty="0">
                <a:solidFill>
                  <a:schemeClr val="bg1"/>
                </a:solidFill>
                <a:ea typeface="+mj-lt"/>
                <a:cs typeface="+mj-lt"/>
              </a:rPr>
              <a:t>do</a:t>
            </a:r>
            <a:r>
              <a:rPr lang="ja-JP" altLang="en-US" dirty="0">
                <a:solidFill>
                  <a:schemeClr val="bg1"/>
                </a:solidFill>
                <a:ea typeface="+mj-lt"/>
                <a:cs typeface="+mj-lt"/>
              </a:rPr>
              <a:t> </a:t>
            </a:r>
            <a:r>
              <a:rPr lang="en-US" altLang="ja-JP" dirty="0">
                <a:solidFill>
                  <a:schemeClr val="bg1"/>
                </a:solidFill>
                <a:ea typeface="+mj-lt"/>
                <a:cs typeface="+mj-lt"/>
              </a:rPr>
              <a:t>when</a:t>
            </a:r>
            <a:r>
              <a:rPr lang="ja-JP" altLang="en-US" dirty="0">
                <a:solidFill>
                  <a:schemeClr val="bg1"/>
                </a:solidFill>
                <a:ea typeface="+mj-lt"/>
                <a:cs typeface="+mj-lt"/>
              </a:rPr>
              <a:t> </a:t>
            </a:r>
            <a:r>
              <a:rPr lang="en-US" altLang="ja-JP" dirty="0">
                <a:solidFill>
                  <a:schemeClr val="bg1"/>
                </a:solidFill>
                <a:ea typeface="+mj-lt"/>
                <a:cs typeface="+mj-lt"/>
              </a:rPr>
              <a:t>you</a:t>
            </a:r>
            <a:r>
              <a:rPr lang="ja-JP" altLang="en-US" dirty="0">
                <a:solidFill>
                  <a:schemeClr val="bg1"/>
                </a:solidFill>
                <a:ea typeface="+mj-lt"/>
                <a:cs typeface="+mj-lt"/>
              </a:rPr>
              <a:t> </a:t>
            </a:r>
            <a:r>
              <a:rPr lang="en-US" altLang="ja-JP" dirty="0">
                <a:solidFill>
                  <a:schemeClr val="bg1"/>
                </a:solidFill>
                <a:ea typeface="+mj-lt"/>
                <a:cs typeface="+mj-lt"/>
              </a:rPr>
              <a:t>meet</a:t>
            </a:r>
            <a:r>
              <a:rPr lang="ja-JP" altLang="en-US" dirty="0">
                <a:solidFill>
                  <a:schemeClr val="bg1"/>
                </a:solidFill>
                <a:ea typeface="+mj-lt"/>
                <a:cs typeface="+mj-lt"/>
              </a:rPr>
              <a:t> </a:t>
            </a:r>
            <a:r>
              <a:rPr lang="en-US" altLang="ja-JP" dirty="0">
                <a:solidFill>
                  <a:schemeClr val="bg1"/>
                </a:solidFill>
                <a:ea typeface="+mj-lt"/>
                <a:cs typeface="+mj-lt"/>
              </a:rPr>
              <a:t>people</a:t>
            </a:r>
            <a:r>
              <a:rPr lang="ja-JP" altLang="en-US" dirty="0">
                <a:solidFill>
                  <a:schemeClr val="bg1"/>
                </a:solidFill>
                <a:ea typeface="+mj-lt"/>
                <a:cs typeface="+mj-lt"/>
              </a:rPr>
              <a:t> </a:t>
            </a:r>
            <a:r>
              <a:rPr lang="en-US" altLang="ja-JP" dirty="0">
                <a:solidFill>
                  <a:schemeClr val="bg1"/>
                </a:solidFill>
                <a:ea typeface="+mj-lt"/>
                <a:cs typeface="+mj-lt"/>
              </a:rPr>
              <a:t>at</a:t>
            </a:r>
            <a:r>
              <a:rPr lang="ja-JP" altLang="en-US" dirty="0">
                <a:solidFill>
                  <a:schemeClr val="bg1"/>
                </a:solidFill>
                <a:ea typeface="+mj-lt"/>
                <a:cs typeface="+mj-lt"/>
              </a:rPr>
              <a:t> </a:t>
            </a:r>
            <a:r>
              <a:rPr lang="en-US" altLang="ja-JP" dirty="0">
                <a:solidFill>
                  <a:schemeClr val="bg1"/>
                </a:solidFill>
                <a:ea typeface="+mj-lt"/>
                <a:cs typeface="+mj-lt"/>
              </a:rPr>
              <a:t>first</a:t>
            </a:r>
            <a:r>
              <a:rPr lang="ja-JP" altLang="en-US" dirty="0">
                <a:solidFill>
                  <a:schemeClr val="bg1"/>
                </a:solidFill>
                <a:ea typeface="+mj-lt"/>
                <a:cs typeface="+mj-lt"/>
              </a:rPr>
              <a:t> </a:t>
            </a:r>
            <a:r>
              <a:rPr lang="en-US" altLang="ja-JP" dirty="0">
                <a:solidFill>
                  <a:schemeClr val="bg1"/>
                </a:solidFill>
                <a:ea typeface="+mj-lt"/>
                <a:cs typeface="+mj-lt"/>
              </a:rPr>
              <a:t>time?</a:t>
            </a:r>
            <a:r>
              <a:rPr lang="ja-JP" altLang="en-US" dirty="0">
                <a:solidFill>
                  <a:schemeClr val="bg1"/>
                </a:solidFill>
                <a:ea typeface="+mj-lt"/>
                <a:cs typeface="+mj-lt"/>
              </a:rPr>
              <a:t> </a:t>
            </a:r>
            <a:endParaRPr lang="ja-JP">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Small talk?</a:t>
            </a:r>
            <a:endParaRPr lang="ja-JP">
              <a:ea typeface="ＭＳ Ｐゴシック" panose="020B0600070205080204" pitchFamily="34" charset="-128"/>
              <a:cs typeface="Calibri" panose="020F0502020204030204"/>
            </a:endParaRPr>
          </a:p>
          <a:p>
            <a:pPr marL="0" indent="0">
              <a:buNone/>
            </a:pPr>
            <a:r>
              <a:rPr lang="ja-JP" altLang="en-US" sz="4400">
                <a:ea typeface="ＭＳ Ｐゴシック"/>
                <a:cs typeface="Calibri"/>
              </a:rPr>
              <a:t>It is fine today!</a:t>
            </a:r>
            <a:endParaRPr lang="ja-JP" altLang="en-US" sz="4400" dirty="0">
              <a:ea typeface="ＭＳ Ｐゴシック"/>
              <a:cs typeface="Calibri"/>
            </a:endParaRPr>
          </a:p>
        </p:txBody>
      </p:sp>
    </p:spTree>
    <p:extLst>
      <p:ext uri="{BB962C8B-B14F-4D97-AF65-F5344CB8AC3E}">
        <p14:creationId xmlns:p14="http://schemas.microsoft.com/office/powerpoint/2010/main" val="187601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en-US" altLang="ja-JP" dirty="0">
                <a:solidFill>
                  <a:schemeClr val="bg1"/>
                </a:solidFill>
                <a:ea typeface="+mj-lt"/>
                <a:cs typeface="+mj-lt"/>
              </a:rPr>
              <a:t>What</a:t>
            </a:r>
            <a:r>
              <a:rPr lang="ja-JP" altLang="en-US" dirty="0">
                <a:solidFill>
                  <a:schemeClr val="bg1"/>
                </a:solidFill>
                <a:ea typeface="+mj-lt"/>
                <a:cs typeface="+mj-lt"/>
              </a:rPr>
              <a:t> </a:t>
            </a:r>
            <a:r>
              <a:rPr lang="en-US" altLang="ja-JP" dirty="0">
                <a:solidFill>
                  <a:schemeClr val="bg1"/>
                </a:solidFill>
                <a:ea typeface="+mj-lt"/>
                <a:cs typeface="+mj-lt"/>
              </a:rPr>
              <a:t>do</a:t>
            </a:r>
            <a:r>
              <a:rPr lang="ja-JP" altLang="en-US" dirty="0">
                <a:solidFill>
                  <a:schemeClr val="bg1"/>
                </a:solidFill>
                <a:ea typeface="+mj-lt"/>
                <a:cs typeface="+mj-lt"/>
              </a:rPr>
              <a:t> </a:t>
            </a:r>
            <a:r>
              <a:rPr lang="en-US" altLang="ja-JP" dirty="0">
                <a:solidFill>
                  <a:schemeClr val="bg1"/>
                </a:solidFill>
                <a:ea typeface="+mj-lt"/>
                <a:cs typeface="+mj-lt"/>
              </a:rPr>
              <a:t>you</a:t>
            </a:r>
            <a:r>
              <a:rPr lang="ja-JP" altLang="en-US" dirty="0">
                <a:solidFill>
                  <a:schemeClr val="bg1"/>
                </a:solidFill>
                <a:ea typeface="+mj-lt"/>
                <a:cs typeface="+mj-lt"/>
              </a:rPr>
              <a:t> </a:t>
            </a:r>
            <a:r>
              <a:rPr lang="en-US" altLang="ja-JP" dirty="0">
                <a:solidFill>
                  <a:schemeClr val="bg1"/>
                </a:solidFill>
                <a:ea typeface="+mj-lt"/>
                <a:cs typeface="+mj-lt"/>
              </a:rPr>
              <a:t>do</a:t>
            </a:r>
            <a:r>
              <a:rPr lang="ja-JP" altLang="en-US" dirty="0">
                <a:solidFill>
                  <a:schemeClr val="bg1"/>
                </a:solidFill>
                <a:ea typeface="+mj-lt"/>
                <a:cs typeface="+mj-lt"/>
              </a:rPr>
              <a:t> </a:t>
            </a:r>
            <a:r>
              <a:rPr lang="en-US" altLang="ja-JP" dirty="0">
                <a:solidFill>
                  <a:schemeClr val="bg1"/>
                </a:solidFill>
                <a:ea typeface="+mj-lt"/>
                <a:cs typeface="+mj-lt"/>
              </a:rPr>
              <a:t>when</a:t>
            </a:r>
            <a:r>
              <a:rPr lang="ja-JP" altLang="en-US" dirty="0">
                <a:solidFill>
                  <a:schemeClr val="bg1"/>
                </a:solidFill>
                <a:ea typeface="+mj-lt"/>
                <a:cs typeface="+mj-lt"/>
              </a:rPr>
              <a:t> </a:t>
            </a:r>
            <a:r>
              <a:rPr lang="en-US" altLang="ja-JP" dirty="0">
                <a:solidFill>
                  <a:schemeClr val="bg1"/>
                </a:solidFill>
                <a:ea typeface="+mj-lt"/>
                <a:cs typeface="+mj-lt"/>
              </a:rPr>
              <a:t>you</a:t>
            </a:r>
            <a:r>
              <a:rPr lang="ja-JP" altLang="en-US" dirty="0">
                <a:solidFill>
                  <a:schemeClr val="bg1"/>
                </a:solidFill>
                <a:ea typeface="+mj-lt"/>
                <a:cs typeface="+mj-lt"/>
              </a:rPr>
              <a:t> </a:t>
            </a:r>
            <a:r>
              <a:rPr lang="en-US" altLang="ja-JP" dirty="0">
                <a:solidFill>
                  <a:schemeClr val="bg1"/>
                </a:solidFill>
                <a:ea typeface="+mj-lt"/>
                <a:cs typeface="+mj-lt"/>
              </a:rPr>
              <a:t>meet</a:t>
            </a:r>
            <a:r>
              <a:rPr lang="ja-JP" altLang="en-US" dirty="0">
                <a:solidFill>
                  <a:schemeClr val="bg1"/>
                </a:solidFill>
                <a:ea typeface="+mj-lt"/>
                <a:cs typeface="+mj-lt"/>
              </a:rPr>
              <a:t> </a:t>
            </a:r>
            <a:r>
              <a:rPr lang="en-US" altLang="ja-JP" dirty="0">
                <a:solidFill>
                  <a:schemeClr val="bg1"/>
                </a:solidFill>
                <a:ea typeface="+mj-lt"/>
                <a:cs typeface="+mj-lt"/>
              </a:rPr>
              <a:t>people</a:t>
            </a:r>
            <a:r>
              <a:rPr lang="ja-JP" altLang="en-US" dirty="0">
                <a:solidFill>
                  <a:schemeClr val="bg1"/>
                </a:solidFill>
                <a:ea typeface="+mj-lt"/>
                <a:cs typeface="+mj-lt"/>
              </a:rPr>
              <a:t> </a:t>
            </a:r>
            <a:r>
              <a:rPr lang="en-US" altLang="ja-JP" dirty="0">
                <a:solidFill>
                  <a:schemeClr val="bg1"/>
                </a:solidFill>
                <a:ea typeface="+mj-lt"/>
                <a:cs typeface="+mj-lt"/>
              </a:rPr>
              <a:t>at</a:t>
            </a:r>
            <a:r>
              <a:rPr lang="ja-JP" altLang="en-US" dirty="0">
                <a:solidFill>
                  <a:schemeClr val="bg1"/>
                </a:solidFill>
                <a:ea typeface="+mj-lt"/>
                <a:cs typeface="+mj-lt"/>
              </a:rPr>
              <a:t> </a:t>
            </a:r>
            <a:r>
              <a:rPr lang="en-US" altLang="ja-JP" dirty="0">
                <a:solidFill>
                  <a:schemeClr val="bg1"/>
                </a:solidFill>
                <a:ea typeface="+mj-lt"/>
                <a:cs typeface="+mj-lt"/>
              </a:rPr>
              <a:t>first</a:t>
            </a:r>
            <a:r>
              <a:rPr lang="ja-JP" altLang="en-US" dirty="0">
                <a:solidFill>
                  <a:schemeClr val="bg1"/>
                </a:solidFill>
                <a:ea typeface="+mj-lt"/>
                <a:cs typeface="+mj-lt"/>
              </a:rPr>
              <a:t> </a:t>
            </a:r>
            <a:r>
              <a:rPr lang="en-US" altLang="ja-JP" dirty="0">
                <a:solidFill>
                  <a:schemeClr val="bg1"/>
                </a:solidFill>
                <a:ea typeface="+mj-lt"/>
                <a:cs typeface="+mj-lt"/>
              </a:rPr>
              <a:t>time?</a:t>
            </a:r>
            <a:r>
              <a:rPr lang="ja-JP" altLang="en-US" dirty="0">
                <a:solidFill>
                  <a:schemeClr val="bg1"/>
                </a:solidFill>
                <a:ea typeface="+mj-lt"/>
                <a:cs typeface="+mj-lt"/>
              </a:rPr>
              <a:t> </a:t>
            </a:r>
            <a:endParaRPr lang="ja-JP">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Small talk is not small for me at all.</a:t>
            </a:r>
            <a:endParaRPr lang="ja-JP">
              <a:ea typeface="ＭＳ Ｐゴシック" panose="020B0600070205080204" pitchFamily="34" charset="-128"/>
              <a:cs typeface="Calibri" panose="020F0502020204030204"/>
            </a:endParaRPr>
          </a:p>
          <a:p>
            <a:pPr marL="0" indent="0">
              <a:buNone/>
            </a:pPr>
            <a:r>
              <a:rPr lang="ja-JP" altLang="en-US" sz="4400">
                <a:ea typeface="ＭＳ Ｐゴシック"/>
                <a:cs typeface="Calibri"/>
              </a:rPr>
              <a:t>It's a huge talk!</a:t>
            </a:r>
            <a:endParaRPr lang="ja-JP" altLang="en-US" sz="4400" dirty="0">
              <a:ea typeface="ＭＳ Ｐゴシック" panose="020B0600070205080204" pitchFamily="34" charset="-128"/>
              <a:cs typeface="Calibri"/>
            </a:endParaRPr>
          </a:p>
        </p:txBody>
      </p:sp>
    </p:spTree>
    <p:extLst>
      <p:ext uri="{BB962C8B-B14F-4D97-AF65-F5344CB8AC3E}">
        <p14:creationId xmlns:p14="http://schemas.microsoft.com/office/powerpoint/2010/main" val="347455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ja-JP" altLang="en-US">
                <a:solidFill>
                  <a:schemeClr val="bg1"/>
                </a:solidFill>
                <a:ea typeface="ＭＳ Ｐゴシック"/>
                <a:cs typeface="Calibri Light"/>
              </a:rPr>
              <a:t>Nice idea!</a:t>
            </a:r>
            <a:endParaRPr lang="ja-JP" altLang="en-US" dirty="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E66103E9-C168-403F-8D7E-0AAF169DFBD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4400">
                <a:ea typeface="ＭＳ Ｐゴシック"/>
                <a:cs typeface="Calibri" panose="020F0502020204030204"/>
              </a:rPr>
              <a:t>Why not having my own instruction manual and ask them to follow it!</a:t>
            </a:r>
            <a:endParaRPr lang="ja-JP"/>
          </a:p>
        </p:txBody>
      </p:sp>
    </p:spTree>
    <p:extLst>
      <p:ext uri="{BB962C8B-B14F-4D97-AF65-F5344CB8AC3E}">
        <p14:creationId xmlns:p14="http://schemas.microsoft.com/office/powerpoint/2010/main" val="3726042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2EB80E6C-2B6D-45C7-B2E2-161C6A9977B1}"/>
              </a:ext>
            </a:extLst>
          </p:cNvPr>
          <p:cNvSpPr>
            <a:spLocks noGrp="1"/>
          </p:cNvSpPr>
          <p:nvPr>
            <p:ph type="title"/>
          </p:nvPr>
        </p:nvSpPr>
        <p:spPr>
          <a:xfrm>
            <a:off x="686834" y="1153572"/>
            <a:ext cx="3200400" cy="4461163"/>
          </a:xfrm>
        </p:spPr>
        <p:txBody>
          <a:bodyPr>
            <a:normAutofit/>
          </a:bodyPr>
          <a:lstStyle/>
          <a:p>
            <a:r>
              <a:rPr lang="en-US" altLang="ja-JP" sz="3600" dirty="0">
                <a:solidFill>
                  <a:schemeClr val="bg1"/>
                </a:solidFill>
                <a:ea typeface="ＭＳ Ｐゴシック"/>
                <a:cs typeface="Calibri Light"/>
              </a:rPr>
              <a:t>Speaking</a:t>
            </a:r>
            <a:r>
              <a:rPr lang="ja-JP" altLang="en-US" sz="3600">
                <a:solidFill>
                  <a:schemeClr val="bg1"/>
                </a:solidFill>
                <a:ea typeface="ＭＳ Ｐゴシック"/>
                <a:cs typeface="Calibri Light"/>
              </a:rPr>
              <a:t> about an instruction manual</a:t>
            </a:r>
            <a:endParaRPr lang="ja-JP" sz="3600">
              <a:solidFill>
                <a:schemeClr val="bg1"/>
              </a:solidFill>
              <a:ea typeface="ＭＳ Ｐゴシック"/>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図 6">
            <a:extLst>
              <a:ext uri="{FF2B5EF4-FFF2-40B4-BE49-F238E27FC236}">
                <a16:creationId xmlns:a16="http://schemas.microsoft.com/office/drawing/2014/main" id="{B7EC0CB1-F874-464E-BF81-896EFFFE0EAA}"/>
              </a:ext>
            </a:extLst>
          </p:cNvPr>
          <p:cNvPicPr>
            <a:picLocks noGrp="1" noChangeAspect="1"/>
          </p:cNvPicPr>
          <p:nvPr>
            <p:ph idx="1"/>
          </p:nvPr>
        </p:nvPicPr>
        <p:blipFill>
          <a:blip r:embed="rId2"/>
          <a:stretch>
            <a:fillRect/>
          </a:stretch>
        </p:blipFill>
        <p:spPr>
          <a:xfrm>
            <a:off x="3883916" y="437323"/>
            <a:ext cx="8735207" cy="5656132"/>
          </a:xfrm>
        </p:spPr>
      </p:pic>
    </p:spTree>
    <p:extLst>
      <p:ext uri="{BB962C8B-B14F-4D97-AF65-F5344CB8AC3E}">
        <p14:creationId xmlns:p14="http://schemas.microsoft.com/office/powerpoint/2010/main" val="35891403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33</Slides>
  <Notes>0</Notes>
  <HiddenSlides>0</HiddenSlides>
  <MMClips>0</MMClips>
  <ScaleCrop>false</ScaleCrop>
  <HeadingPairs>
    <vt:vector size="4" baseType="variant">
      <vt:variant>
        <vt:lpstr>テーマ</vt:lpstr>
      </vt:variant>
      <vt:variant>
        <vt:i4>1</vt:i4>
      </vt:variant>
      <vt:variant>
        <vt:lpstr>スライド タイトル</vt:lpstr>
      </vt:variant>
      <vt:variant>
        <vt:i4>33</vt:i4>
      </vt:variant>
    </vt:vector>
  </HeadingPairs>
  <TitlesOfParts>
    <vt:vector size="34" baseType="lpstr">
      <vt:lpstr>Office テーマ</vt:lpstr>
      <vt:lpstr>My Instruction Manual</vt:lpstr>
      <vt:lpstr>PowerPoint プレゼンテーション</vt:lpstr>
      <vt:lpstr>What do you do first when you buy a new product?</vt:lpstr>
      <vt:lpstr>PowerPoint プレゼンテーション</vt:lpstr>
      <vt:lpstr>What do you do when you meet people at first time? </vt:lpstr>
      <vt:lpstr>What do you do when you meet people at first time? </vt:lpstr>
      <vt:lpstr>What do you do when you meet people at first time? </vt:lpstr>
      <vt:lpstr>Nice idea!</vt:lpstr>
      <vt:lpstr>Speaking about an instruction manual</vt:lpstr>
      <vt:lpstr>Speaking about an instruction manual</vt:lpstr>
      <vt:lpstr>Speaking about an instruction manual</vt:lpstr>
      <vt:lpstr>Let's make my own instruction manual!</vt:lpstr>
      <vt:lpstr>Let's make my own instruction manual!</vt:lpstr>
      <vt:lpstr>Take an assessment!</vt:lpstr>
      <vt:lpstr>Result!</vt:lpstr>
      <vt:lpstr>Result!</vt:lpstr>
      <vt:lpstr>What is INTP?</vt:lpstr>
      <vt:lpstr>What is INTP?</vt:lpstr>
      <vt:lpstr>What is INTP?</vt:lpstr>
      <vt:lpstr>Detail of INTP</vt:lpstr>
      <vt:lpstr>Detail of INTP</vt:lpstr>
      <vt:lpstr>Detail of INTP</vt:lpstr>
      <vt:lpstr>What is INTP?</vt:lpstr>
      <vt:lpstr>Now, I got my instruction manual</vt:lpstr>
      <vt:lpstr>How to use my instruction manual</vt:lpstr>
      <vt:lpstr>Key take aways</vt:lpstr>
      <vt:lpstr>PowerPoint プレゼンテーション</vt:lpstr>
      <vt:lpstr>Wait a moment!</vt:lpstr>
      <vt:lpstr>True take aways</vt:lpstr>
      <vt:lpstr>True take aways</vt:lpstr>
      <vt:lpstr>True take aways</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Instruction Manual</dc:title>
  <dc:creator/>
  <cp:lastModifiedBy/>
  <cp:revision>315</cp:revision>
  <dcterms:created xsi:type="dcterms:W3CDTF">2021-10-22T22:19:48Z</dcterms:created>
  <dcterms:modified xsi:type="dcterms:W3CDTF">2021-10-23T01:55:40Z</dcterms:modified>
</cp:coreProperties>
</file>