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D1C9-016C-44C7-9EE4-187DC40AB57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C775DDF-B457-4C2E-958B-30D6B61D3032}">
      <dgm:prSet/>
      <dgm:spPr/>
      <dgm:t>
        <a:bodyPr/>
        <a:lstStyle/>
        <a:p>
          <a:r>
            <a:rPr lang="en-US"/>
            <a:t>Ethernet</a:t>
          </a:r>
        </a:p>
      </dgm:t>
    </dgm:pt>
    <dgm:pt modelId="{48776391-C1EE-4004-ABDF-4075973FCD18}" type="parTrans" cxnId="{88E0D596-5035-41B0-8B1F-D9F6FEE106AE}">
      <dgm:prSet/>
      <dgm:spPr/>
      <dgm:t>
        <a:bodyPr/>
        <a:lstStyle/>
        <a:p>
          <a:endParaRPr lang="en-US"/>
        </a:p>
      </dgm:t>
    </dgm:pt>
    <dgm:pt modelId="{64895C72-8BD3-4540-8C81-B822D5E6779A}" type="sibTrans" cxnId="{88E0D596-5035-41B0-8B1F-D9F6FEE106AE}">
      <dgm:prSet/>
      <dgm:spPr/>
      <dgm:t>
        <a:bodyPr/>
        <a:lstStyle/>
        <a:p>
          <a:endParaRPr lang="en-US"/>
        </a:p>
      </dgm:t>
    </dgm:pt>
    <dgm:pt modelId="{8B75B758-C59D-4248-8C9D-622BFC3F9B73}">
      <dgm:prSet/>
      <dgm:spPr/>
      <dgm:t>
        <a:bodyPr/>
        <a:lstStyle/>
        <a:p>
          <a:r>
            <a:rPr lang="en-US"/>
            <a:t>WiFi</a:t>
          </a:r>
        </a:p>
      </dgm:t>
    </dgm:pt>
    <dgm:pt modelId="{5D12B932-BFF3-499B-B428-99861D37B86A}" type="parTrans" cxnId="{90DBA9C5-FBBE-45F8-8906-8E93ADDB056B}">
      <dgm:prSet/>
      <dgm:spPr/>
      <dgm:t>
        <a:bodyPr/>
        <a:lstStyle/>
        <a:p>
          <a:endParaRPr lang="en-US"/>
        </a:p>
      </dgm:t>
    </dgm:pt>
    <dgm:pt modelId="{CFC5C8B1-A1B0-4CBF-8FAB-C94672747C0D}" type="sibTrans" cxnId="{90DBA9C5-FBBE-45F8-8906-8E93ADDB056B}">
      <dgm:prSet/>
      <dgm:spPr/>
      <dgm:t>
        <a:bodyPr/>
        <a:lstStyle/>
        <a:p>
          <a:endParaRPr lang="en-US"/>
        </a:p>
      </dgm:t>
    </dgm:pt>
    <dgm:pt modelId="{B306D7A5-5F15-44D2-ADC1-6AD4EDC66455}">
      <dgm:prSet/>
      <dgm:spPr/>
      <dgm:t>
        <a:bodyPr/>
        <a:lstStyle/>
        <a:p>
          <a:r>
            <a:rPr lang="en-US"/>
            <a:t>Blutooth</a:t>
          </a:r>
        </a:p>
      </dgm:t>
    </dgm:pt>
    <dgm:pt modelId="{BC262D6A-77B2-4BD0-82BF-D140EA4AA029}" type="parTrans" cxnId="{486AA708-15D5-44AC-A426-02C4F10799D1}">
      <dgm:prSet/>
      <dgm:spPr/>
      <dgm:t>
        <a:bodyPr/>
        <a:lstStyle/>
        <a:p>
          <a:endParaRPr lang="en-US"/>
        </a:p>
      </dgm:t>
    </dgm:pt>
    <dgm:pt modelId="{6512E039-ADF7-46E0-9360-BEACBD491B6C}" type="sibTrans" cxnId="{486AA708-15D5-44AC-A426-02C4F10799D1}">
      <dgm:prSet/>
      <dgm:spPr/>
      <dgm:t>
        <a:bodyPr/>
        <a:lstStyle/>
        <a:p>
          <a:endParaRPr lang="en-US"/>
        </a:p>
      </dgm:t>
    </dgm:pt>
    <dgm:pt modelId="{B32ACD87-1DF5-4EED-95CA-013A44DA0E47}" type="pres">
      <dgm:prSet presAssocID="{A9F4D1C9-016C-44C7-9EE4-187DC40AB5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A54D2B-6A31-4BB2-AC92-87CFFCB419A3}" type="pres">
      <dgm:prSet presAssocID="{0C775DDF-B457-4C2E-958B-30D6B61D30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9D354-3931-4B48-9039-CD4124481774}" type="pres">
      <dgm:prSet presAssocID="{64895C72-8BD3-4540-8C81-B822D5E6779A}" presName="spacer" presStyleCnt="0"/>
      <dgm:spPr/>
    </dgm:pt>
    <dgm:pt modelId="{26FBC476-55D0-4163-9C89-B01C855FF931}" type="pres">
      <dgm:prSet presAssocID="{8B75B758-C59D-4248-8C9D-622BFC3F9B7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71216-E908-427B-955A-BD10B1F1A2FD}" type="pres">
      <dgm:prSet presAssocID="{CFC5C8B1-A1B0-4CBF-8FAB-C94672747C0D}" presName="spacer" presStyleCnt="0"/>
      <dgm:spPr/>
    </dgm:pt>
    <dgm:pt modelId="{A7C2F744-795F-45C1-8CFC-BC4F4674DB1F}" type="pres">
      <dgm:prSet presAssocID="{B306D7A5-5F15-44D2-ADC1-6AD4EDC6645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14EB9D-71CE-4584-B3B3-0E4973BDA5A9}" type="presOf" srcId="{8B75B758-C59D-4248-8C9D-622BFC3F9B73}" destId="{26FBC476-55D0-4163-9C89-B01C855FF931}" srcOrd="0" destOrd="0" presId="urn:microsoft.com/office/officeart/2005/8/layout/vList2"/>
    <dgm:cxn modelId="{88E0D596-5035-41B0-8B1F-D9F6FEE106AE}" srcId="{A9F4D1C9-016C-44C7-9EE4-187DC40AB573}" destId="{0C775DDF-B457-4C2E-958B-30D6B61D3032}" srcOrd="0" destOrd="0" parTransId="{48776391-C1EE-4004-ABDF-4075973FCD18}" sibTransId="{64895C72-8BD3-4540-8C81-B822D5E6779A}"/>
    <dgm:cxn modelId="{4C80B1B2-DCFB-4A76-A65E-600F60BA04D3}" type="presOf" srcId="{B306D7A5-5F15-44D2-ADC1-6AD4EDC66455}" destId="{A7C2F744-795F-45C1-8CFC-BC4F4674DB1F}" srcOrd="0" destOrd="0" presId="urn:microsoft.com/office/officeart/2005/8/layout/vList2"/>
    <dgm:cxn modelId="{486AA708-15D5-44AC-A426-02C4F10799D1}" srcId="{A9F4D1C9-016C-44C7-9EE4-187DC40AB573}" destId="{B306D7A5-5F15-44D2-ADC1-6AD4EDC66455}" srcOrd="2" destOrd="0" parTransId="{BC262D6A-77B2-4BD0-82BF-D140EA4AA029}" sibTransId="{6512E039-ADF7-46E0-9360-BEACBD491B6C}"/>
    <dgm:cxn modelId="{84696067-72C2-4A6E-8A4D-457E3DA55E97}" type="presOf" srcId="{0C775DDF-B457-4C2E-958B-30D6B61D3032}" destId="{8FA54D2B-6A31-4BB2-AC92-87CFFCB419A3}" srcOrd="0" destOrd="0" presId="urn:microsoft.com/office/officeart/2005/8/layout/vList2"/>
    <dgm:cxn modelId="{90DBA9C5-FBBE-45F8-8906-8E93ADDB056B}" srcId="{A9F4D1C9-016C-44C7-9EE4-187DC40AB573}" destId="{8B75B758-C59D-4248-8C9D-622BFC3F9B73}" srcOrd="1" destOrd="0" parTransId="{5D12B932-BFF3-499B-B428-99861D37B86A}" sibTransId="{CFC5C8B1-A1B0-4CBF-8FAB-C94672747C0D}"/>
    <dgm:cxn modelId="{DD3AA125-60A6-4CFB-AA5B-29AEEFB92F20}" type="presOf" srcId="{A9F4D1C9-016C-44C7-9EE4-187DC40AB573}" destId="{B32ACD87-1DF5-4EED-95CA-013A44DA0E47}" srcOrd="0" destOrd="0" presId="urn:microsoft.com/office/officeart/2005/8/layout/vList2"/>
    <dgm:cxn modelId="{2939DEED-0C87-4FB5-9EE1-C41125BE0073}" type="presParOf" srcId="{B32ACD87-1DF5-4EED-95CA-013A44DA0E47}" destId="{8FA54D2B-6A31-4BB2-AC92-87CFFCB419A3}" srcOrd="0" destOrd="0" presId="urn:microsoft.com/office/officeart/2005/8/layout/vList2"/>
    <dgm:cxn modelId="{9E9D90F3-3E6C-4041-AF1F-2A6078FF1324}" type="presParOf" srcId="{B32ACD87-1DF5-4EED-95CA-013A44DA0E47}" destId="{0409D354-3931-4B48-9039-CD4124481774}" srcOrd="1" destOrd="0" presId="urn:microsoft.com/office/officeart/2005/8/layout/vList2"/>
    <dgm:cxn modelId="{0E5FAA85-259A-437B-A346-E04BA724F88F}" type="presParOf" srcId="{B32ACD87-1DF5-4EED-95CA-013A44DA0E47}" destId="{26FBC476-55D0-4163-9C89-B01C855FF931}" srcOrd="2" destOrd="0" presId="urn:microsoft.com/office/officeart/2005/8/layout/vList2"/>
    <dgm:cxn modelId="{50FD5DDB-051E-48DD-86BA-D0158B467AE3}" type="presParOf" srcId="{B32ACD87-1DF5-4EED-95CA-013A44DA0E47}" destId="{8DB71216-E908-427B-955A-BD10B1F1A2FD}" srcOrd="3" destOrd="0" presId="urn:microsoft.com/office/officeart/2005/8/layout/vList2"/>
    <dgm:cxn modelId="{E554C448-F553-42C7-B96A-A35F48905A66}" type="presParOf" srcId="{B32ACD87-1DF5-4EED-95CA-013A44DA0E47}" destId="{A7C2F744-795F-45C1-8CFC-BC4F4674DB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1824D-293D-4ABE-84ED-FE191A8B6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DD6D96-59BC-4BC7-A443-393ECD11A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EEAD9F-3F37-4832-93D8-9364BAEC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D62B-99A9-4E0B-A02D-313A81581CBA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3AE684-1D46-461B-9559-6CE4602F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A77AD3-DBFD-4149-98F7-91C6C87B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6B3-CBFF-40C2-9E18-3C49B846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452BE5-A77B-4484-B97E-458B771F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4DE3092-79B7-4FBA-977E-889E6995F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9C994C-1F84-4176-94E2-114052E2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D62B-99A9-4E0B-A02D-313A81581CBA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1D8C20-96D3-477A-88B9-1AF585AC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D5D04B-BF0D-4AD0-BF6A-96B4FEB4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6B3-CBFF-40C2-9E18-3C49B846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E9BEF3A-CFCD-4CAB-94D6-E34104C5B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5B1959-B598-4FFD-86E5-9A7C3F279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B2A90E-DBA4-4BA5-AC30-3B1C1F32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D62B-99A9-4E0B-A02D-313A81581CBA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9632F2-5A7A-4204-BF63-F05035DE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35699E-39FC-4D9C-9C2D-E860BB21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6B3-CBFF-40C2-9E18-3C49B846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1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B3DB60-4668-42ED-A336-564457AD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A58D14-79EA-459D-9402-972D2774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380B8B-C2F2-4009-B493-794842DE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D62B-99A9-4E0B-A02D-313A81581CBA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E9C050-7E36-4744-9D5A-E71472CB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51DA83-EA6C-4B4F-A832-D29DE2E6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6B3-CBFF-40C2-9E18-3C49B846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5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4675A-A93B-40F6-BCC1-1BA6469C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0FBEDD-52C6-48CE-AB37-874A6440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3BB05E-C750-4D1B-88CC-86265BE1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D62B-99A9-4E0B-A02D-313A81581CBA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68E661-2479-4FAB-83B4-B05B4784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AD48E3-042C-4B6B-A3A0-EFEC9D45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6B3-CBFF-40C2-9E18-3C49B846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231E34-6ABD-4FD6-9067-E8BB7DB8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BF3091-96CB-4D45-AA55-B04E9925D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94593F-C00D-475F-97A2-9C399061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C5324C-284F-48E7-A45F-468C4991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D62B-99A9-4E0B-A02D-313A81581CBA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F63C39-1A92-48AA-BA0B-758FA152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8681AC-418A-4621-B7A6-6E31A3CC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6B3-CBFF-40C2-9E18-3C49B846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BB317B-01DD-4B9C-98B0-35B601FF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7660F4-FD47-4F8A-8D4B-94C59A988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6A1D80-6A63-41BA-82C1-0B181EEC5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0A7CC9F-018A-47B9-8C89-32E13AE63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DB21E14-BE0B-410D-972F-AABFC58D0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F71CA01-D4B3-4615-9793-D4DED304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D62B-99A9-4E0B-A02D-313A81581CBA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2B09AD-C78D-4D3E-BC51-07499AFA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107E5DF-F3D9-464A-B418-771F7B3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6B3-CBFF-40C2-9E18-3C49B846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1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EBA7A-3836-4D9C-9DA8-B5A4D646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C3EFE3-D91B-4693-92E2-65DEDA9E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D62B-99A9-4E0B-A02D-313A81581CBA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C925AC-75C2-4E38-93E0-2622BD61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D8DF21-DAA9-495A-9F2B-16711316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6B3-CBFF-40C2-9E18-3C49B846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34C671B-2CA5-46A8-873C-985D5D64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D62B-99A9-4E0B-A02D-313A81581CBA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4423F8-715D-48CE-8B0F-1F741353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D6BA8F-4F20-4C0F-A6B8-4824E846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6B3-CBFF-40C2-9E18-3C49B846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423DE-68DB-4B37-A4A1-AB2AF929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9DE8D2-284C-4770-BA62-38EFC59F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092895-2137-41DA-B959-E2DBB00B3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61400D-DAA9-4BD9-A12B-8404A2C4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D62B-99A9-4E0B-A02D-313A81581CBA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A61FA6-478F-4FCA-9427-645B384A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DA64F1-F0B4-4FCA-9011-26653F61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6B3-CBFF-40C2-9E18-3C49B846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79AFF-86B7-475F-A20A-EFD08DE3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5A355E-77F3-4E8C-A508-12F50E727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30D3A3-481B-4FD8-AC45-7B718BF4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C26542-686D-4FF7-AF99-E6D77339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D62B-99A9-4E0B-A02D-313A81581CBA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77EB63-D9AD-4ABD-9CB5-FE0C2140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091B4B-A771-4F30-86F2-41C7825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6B3-CBFF-40C2-9E18-3C49B846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8C7C3A6-FB23-4BE6-99D7-5913B048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471847-841E-4F3C-95C0-BDEE7350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775B41-E6A3-4E95-B9C6-8482AAF47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D62B-99A9-4E0B-A02D-313A81581CBA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33385F-7569-4BAA-95F9-E55F17B32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5FA2F0-86FC-49F2-907F-2B75C91E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26B3-CBFF-40C2-9E18-3C49B846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526101AF-102D-4013-A06F-425B32A32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xmlns="" id="{AFCE5438-AEAF-4DC8-B4A8-4B879165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Internet of Things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(IoT)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441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EED6A5-CCD6-40EE-A398-C0CC33FC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is IoT?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6FA28BF-F82D-4FA0-9930-8513D1375015}"/>
              </a:ext>
            </a:extLst>
          </p:cNvPr>
          <p:cNvSpPr txBox="1">
            <a:spLocks/>
          </p:cNvSpPr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  <a:ea typeface="+mn-ea"/>
                <a:cs typeface="+mn-cs"/>
              </a:rPr>
              <a:t>Internet of Things (IoT) describes an emerging trend where a large number of embedded devices (things) are connected to the Internet.</a:t>
            </a:r>
          </a:p>
        </p:txBody>
      </p:sp>
      <p:pic>
        <p:nvPicPr>
          <p:cNvPr id="5" name="Content Placeholder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A2DFA488-7DF3-4658-864C-E3B1418C7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7893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32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0C114-1342-4C02-A130-FF467D7A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Raspberry Pi Communications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D8F24C7-E70E-4C74-9718-A56D7E839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73622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29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26F47-BE2F-487D-AD6C-84B5B388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Cloud Server ThingSpeak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500A4-8FAD-4B10-AB64-2F57D201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The open IoT platform with MATLAB analytics.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ThingSpeak is an IoT analytics platform service that allows you to aggregate, visualize and analyze live data streams in the cloud.</a:t>
            </a:r>
          </a:p>
        </p:txBody>
      </p:sp>
    </p:spTree>
    <p:extLst>
      <p:ext uri="{BB962C8B-B14F-4D97-AF65-F5344CB8AC3E}">
        <p14:creationId xmlns:p14="http://schemas.microsoft.com/office/powerpoint/2010/main" val="346128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A0E46-3C1F-426F-95E2-08AA2972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WeMos D1</a:t>
            </a:r>
          </a:p>
        </p:txBody>
      </p:sp>
      <p:pic>
        <p:nvPicPr>
          <p:cNvPr id="5" name="Content Placeholder 4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0D8B2A02-EAC7-4A3D-9B21-4EEC514D9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3" b="15918"/>
          <a:stretch/>
        </p:blipFill>
        <p:spPr>
          <a:xfrm>
            <a:off x="6416043" y="403554"/>
            <a:ext cx="5455917" cy="380599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AFF39752-B016-4DF8-B595-D38BFBE940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3" r="16165"/>
          <a:stretch/>
        </p:blipFill>
        <p:spPr>
          <a:xfrm rot="5400000">
            <a:off x="1766031" y="197768"/>
            <a:ext cx="2861812" cy="409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2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75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Internet of Things (IoT)</vt:lpstr>
      <vt:lpstr>What is IoT?</vt:lpstr>
      <vt:lpstr>Raspberry Pi Communications</vt:lpstr>
      <vt:lpstr>Cloud Server ThingSpeak</vt:lpstr>
      <vt:lpstr>WeMos D1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(IoT)</dc:title>
  <dc:creator>Tanveer Rahman Shakil</dc:creator>
  <cp:lastModifiedBy>Masba</cp:lastModifiedBy>
  <cp:revision>4</cp:revision>
  <dcterms:created xsi:type="dcterms:W3CDTF">2018-06-11T15:50:56Z</dcterms:created>
  <dcterms:modified xsi:type="dcterms:W3CDTF">2018-07-18T11:05:45Z</dcterms:modified>
</cp:coreProperties>
</file>