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8" r:id="rId12"/>
    <p:sldId id="269" r:id="rId13"/>
    <p:sldId id="291" r:id="rId14"/>
    <p:sldId id="270" r:id="rId15"/>
    <p:sldId id="271" r:id="rId16"/>
    <p:sldId id="272" r:id="rId17"/>
    <p:sldId id="273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DADAA-D262-4ECE-B8C3-24EDC8BBD7E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EC08-9925-4CEA-B52B-DFEB9600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4EC08-9925-4CEA-B52B-DFEB96006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8DF15-6F05-4A70-84C6-8DD673A3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07E037-C281-4FA9-B22B-90E01B98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7CFDF-7205-41FB-810C-25C1664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22DB91-7E08-4C79-A309-9C83E7D8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64313-9D54-44AF-84D5-EA0D286E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6DAF7-3C24-499C-A0A2-79B1DF7D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0EFDDE-A05D-4006-AB41-506FD8D5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C328EF-7290-4C2B-B586-431C481E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2C9A45-162F-4F1A-A350-CC9AD1F5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1BFFCB-5315-4DE4-AF71-99EA1641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3924E5-CAEB-41BB-ADA0-16364BF39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EDA851-B8E6-4CE3-B4FC-8AFB1940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DF18BE-E007-4806-84C6-5AED01E8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625BF6-BB2F-49EC-A04A-ABD8575B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7DB26-8BA2-43F5-8AC5-01918FB9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A506-2C51-40D8-9A35-723AC80F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6A5B3-D4C8-4940-A929-C4D86792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39567-F479-496C-9B7C-AAD9FDB0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AC773F-148D-4AFC-BBCF-8CF80280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7916AA-D72F-4D79-9E9B-0B8C84FC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D12FD-96E4-4774-B308-C371AFCB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F25E2E-76A2-4BE9-A44F-EE88304B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29A35B-D3CF-4968-9227-1DD2762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865AF6-1A3D-49B2-BB1C-7E596A27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D33B31-9870-48D4-8E57-12EDD4E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0E278-BD82-4CE0-9F54-B80BBCFD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ACC1B-0705-4D29-8D24-652FA8E75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6AFE08-27D8-4707-9F85-0097233F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6D714D-CD1B-42A0-B7BD-D4740583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8EE967-B6EE-481E-995B-DE7C7C71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CE2BD0-98E6-4CFF-A8BA-13EBCD9F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1119E-6F17-4942-94DA-C5A4F539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172B4E-5DB0-43DD-9F6E-9E151486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81C4C3-7163-42A1-9495-09DEB0DA5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96EE2A-8B41-4343-B1BF-FBEACE75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6ED528-BA4F-4829-B739-8B77C8F8B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10832E-C1FC-4CAC-851A-C0F25071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7CA001-D395-470B-85FE-E21BC8B7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E00079-EFC3-43F6-A911-E94BCD06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79B92-6231-44B1-9EEA-B0EE0723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15903A9-9472-428A-9E26-2010EE19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BCD8BF-A85D-4D48-B229-926C3116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C8DDF3-1F4B-43B9-9982-559747E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9B3FC-EC63-4C34-94BE-C5F309E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EBDE989-D6FE-471D-9CB9-D9D9E9C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2C3B8D-A395-4F99-A9D6-D4F9BA2F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64914-0FAA-449A-ACCA-6473C8FF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D263F-C6FC-448B-B603-65192723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9F0F38-B25E-4C64-953D-CA63E1E2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E2CC18-5624-42C7-8D3C-5092FA1D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DCD353-0656-4D7F-A2CB-305B0F29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2DB190-9420-4CD2-AD62-839D204A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91BEF-8A33-4163-A177-FE6FBFB5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5CAFE2-B1CD-4618-95A6-A2166E93F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A07A49-0A2B-4ED8-8466-571B40E8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80AF5D-560D-4761-8BBA-14488AAE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E3088F-16FC-4F45-9418-617CE457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D92A44-28F6-49F0-95BB-D38B60D1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D7F3F6-7633-4181-8A71-615BC0D0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7763C4-2B0A-4EF0-BBFB-C7444E80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3F76C8-C0C5-411B-A1BE-CC2DAA712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4E10-0D60-44F3-8142-86B1CC2F77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9FD9AE-9FBF-4C45-83A5-D600C77AB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087DC9-8749-42AB-B7E9-5610CB73D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728E-2E52-4816-BCD3-3E05E7F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526101AF-102D-4013-A06F-425B32A3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AFCE5438-AEAF-4DC8-B4A8-4B879165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 Terminal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441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828ED7-3A69-4EAA-AE77-B78D85F1A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-1" y="0"/>
            <a:ext cx="10091651" cy="68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9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0DCAB7-0F3B-4D50-8FEF-F8CB21AA7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>
          <a:xfrm>
            <a:off x="0" y="411480"/>
            <a:ext cx="91440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5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CE6079-59D3-4CA4-A604-9F082011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-1" y="-1"/>
            <a:ext cx="10075025" cy="68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BAA7A42-2115-48B1-97EF-D38619167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1086196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303B26-3FFC-4ABC-A925-AC3A5DE55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1"/>
          <a:stretch/>
        </p:blipFill>
        <p:spPr>
          <a:xfrm>
            <a:off x="0" y="0"/>
            <a:ext cx="1016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3E6D32-4135-418B-811A-34F066EB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0" y="0"/>
            <a:ext cx="10191404" cy="68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27DE1A-B71D-4D57-8606-7D8F22A6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6"/>
          <a:stretch/>
        </p:blipFill>
        <p:spPr>
          <a:xfrm>
            <a:off x="0" y="0"/>
            <a:ext cx="1011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B24925-DEB9-449B-A103-A52758FB9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6"/>
          <a:stretch/>
        </p:blipFill>
        <p:spPr>
          <a:xfrm>
            <a:off x="-1" y="-62346"/>
            <a:ext cx="10095995" cy="69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1C54AF3-CE11-4CF5-B9A4-C61F2253F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7"/>
          <a:stretch/>
        </p:blipFill>
        <p:spPr>
          <a:xfrm>
            <a:off x="27715" y="0"/>
            <a:ext cx="10362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8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3ADB71-CCCE-40C7-8128-2761C2FF5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6"/>
          <a:stretch/>
        </p:blipFill>
        <p:spPr>
          <a:xfrm>
            <a:off x="0" y="-1"/>
            <a:ext cx="10141527" cy="6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AD792-8514-4CE7-8D5C-C115A049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Necessary Linux Terminal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F34F759-E5C1-43B8-9251-A1BBC6A59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354918"/>
              </p:ext>
            </p:extLst>
          </p:nvPr>
        </p:nvGraphicFramePr>
        <p:xfrm>
          <a:off x="1811720" y="1825625"/>
          <a:ext cx="8568558" cy="4351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4279">
                  <a:extLst>
                    <a:ext uri="{9D8B030D-6E8A-4147-A177-3AD203B41FA5}">
                      <a16:colId xmlns:a16="http://schemas.microsoft.com/office/drawing/2014/main" xmlns="" val="437329301"/>
                    </a:ext>
                  </a:extLst>
                </a:gridCol>
                <a:gridCol w="4284279">
                  <a:extLst>
                    <a:ext uri="{9D8B030D-6E8A-4147-A177-3AD203B41FA5}">
                      <a16:colId xmlns:a16="http://schemas.microsoft.com/office/drawing/2014/main" xmlns="" val="1150074612"/>
                    </a:ext>
                  </a:extLst>
                </a:gridCol>
              </a:tblGrid>
              <a:tr h="4351337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pwd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ls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cd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mkdir &lt;folder name&gt;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nano &lt;filename&gt;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sudo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cp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mv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900"/>
                        <a:t>rm</a:t>
                      </a:r>
                    </a:p>
                    <a:p>
                      <a:endParaRPr lang="en-US" sz="1500"/>
                    </a:p>
                  </a:txBody>
                  <a:tcPr marL="74509" marR="74509" marT="37255" marB="37255"/>
                </a:tc>
                <a:tc>
                  <a:txBody>
                    <a:bodyPr/>
                    <a:lstStyle/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wget &lt;link&gt;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clone &lt;link&gt;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python3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scrot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htop</a:t>
                      </a: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&lt;command&gt; --help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/>
                        <a:t> </a:t>
                      </a:r>
                    </a:p>
                  </a:txBody>
                  <a:tcPr marL="74509" marR="74509" marT="37255" marB="37255"/>
                </a:tc>
                <a:extLst>
                  <a:ext uri="{0D108BD9-81ED-4DB2-BD59-A6C34878D82A}">
                    <a16:rowId xmlns:a16="http://schemas.microsoft.com/office/drawing/2014/main" xmlns="" val="98438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4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1A4548-C723-4B02-A97B-AC65097BB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9"/>
          <a:stretch/>
        </p:blipFill>
        <p:spPr>
          <a:xfrm>
            <a:off x="0" y="0"/>
            <a:ext cx="10124902" cy="69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31ADCC-E79E-4254-A0A8-3F5B22843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3"/>
          <a:stretch/>
        </p:blipFill>
        <p:spPr>
          <a:xfrm>
            <a:off x="0" y="-1"/>
            <a:ext cx="1019432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CE2B32-EE23-468A-930F-BC6D87511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3"/>
          <a:stretch/>
        </p:blipFill>
        <p:spPr>
          <a:xfrm>
            <a:off x="0" y="0"/>
            <a:ext cx="10241280" cy="68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16BA67-8721-4299-8120-C6E016738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70"/>
          <a:stretch/>
        </p:blipFill>
        <p:spPr>
          <a:xfrm>
            <a:off x="0" y="0"/>
            <a:ext cx="9144000" cy="54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B1CE42D-7A5C-44E8-9672-CDFBAF8F6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2"/>
          <a:stretch/>
        </p:blipFill>
        <p:spPr>
          <a:xfrm>
            <a:off x="-1" y="0"/>
            <a:ext cx="9975273" cy="68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9327DB-AF1E-4BE8-A911-FE267FB07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6"/>
          <a:stretch/>
        </p:blipFill>
        <p:spPr>
          <a:xfrm>
            <a:off x="0" y="0"/>
            <a:ext cx="1011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EFD70C-74C6-4B20-8EFC-0D62CBBD3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0" y="0"/>
            <a:ext cx="10139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8D5C45-6D84-44F5-AD27-8E7D28126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8"/>
          <a:stretch/>
        </p:blipFill>
        <p:spPr>
          <a:xfrm>
            <a:off x="-1" y="0"/>
            <a:ext cx="10249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8E4AB3-D8F3-4403-86F3-D1CCF18C9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3"/>
          <a:stretch/>
        </p:blipFill>
        <p:spPr>
          <a:xfrm>
            <a:off x="-1" y="0"/>
            <a:ext cx="997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7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E4FD83-60FE-4CFA-8829-C6FFD6B1A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2"/>
          <a:stretch/>
        </p:blipFill>
        <p:spPr>
          <a:xfrm>
            <a:off x="-1" y="0"/>
            <a:ext cx="10536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50502EF-3EB2-4B09-B896-A3F58561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38" r="185" b="9000"/>
          <a:stretch/>
        </p:blipFill>
        <p:spPr>
          <a:xfrm>
            <a:off x="0" y="0"/>
            <a:ext cx="10257905" cy="6861768"/>
          </a:xfrm>
        </p:spPr>
      </p:pic>
    </p:spTree>
    <p:extLst>
      <p:ext uri="{BB962C8B-B14F-4D97-AF65-F5344CB8AC3E}">
        <p14:creationId xmlns:p14="http://schemas.microsoft.com/office/powerpoint/2010/main" val="233152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55498D-4C2F-4248-A6CD-A5CB07399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4670"/>
          <a:stretch/>
        </p:blipFill>
        <p:spPr>
          <a:xfrm>
            <a:off x="-1" y="-1"/>
            <a:ext cx="12522199" cy="70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3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B79547-7332-46B3-A8FF-167D9221B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9"/>
          <a:stretch/>
        </p:blipFill>
        <p:spPr>
          <a:xfrm>
            <a:off x="-1" y="0"/>
            <a:ext cx="1007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8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BE3DE7-C059-482F-805E-98C3E0CE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2"/>
          <a:stretch/>
        </p:blipFill>
        <p:spPr>
          <a:xfrm>
            <a:off x="-1" y="0"/>
            <a:ext cx="10023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FB7FF12-123C-4A77-91AB-9E8FAE50D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8"/>
          <a:stretch/>
        </p:blipFill>
        <p:spPr>
          <a:xfrm>
            <a:off x="-497305" y="0"/>
            <a:ext cx="10042358" cy="68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5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18D5823-5DE1-4CAC-B38A-C27F114B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3"/>
          <a:stretch/>
        </p:blipFill>
        <p:spPr>
          <a:xfrm>
            <a:off x="0" y="0"/>
            <a:ext cx="10058400" cy="6872963"/>
          </a:xfrm>
        </p:spPr>
      </p:pic>
    </p:spTree>
    <p:extLst>
      <p:ext uri="{BB962C8B-B14F-4D97-AF65-F5344CB8AC3E}">
        <p14:creationId xmlns:p14="http://schemas.microsoft.com/office/powerpoint/2010/main" val="4464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8DDD0429-3626-458A-BC8D-C438C9F8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1"/>
          <a:stretch/>
        </p:blipFill>
        <p:spPr>
          <a:xfrm>
            <a:off x="0" y="0"/>
            <a:ext cx="10008524" cy="6896783"/>
          </a:xfrm>
        </p:spPr>
      </p:pic>
    </p:spTree>
    <p:extLst>
      <p:ext uri="{BB962C8B-B14F-4D97-AF65-F5344CB8AC3E}">
        <p14:creationId xmlns:p14="http://schemas.microsoft.com/office/powerpoint/2010/main" val="26360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D03837E-B24B-4920-AB13-9216D65B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"/>
          <a:stretch/>
        </p:blipFill>
        <p:spPr>
          <a:xfrm>
            <a:off x="-1" y="0"/>
            <a:ext cx="10041775" cy="6854057"/>
          </a:xfrm>
        </p:spPr>
      </p:pic>
    </p:spTree>
    <p:extLst>
      <p:ext uri="{BB962C8B-B14F-4D97-AF65-F5344CB8AC3E}">
        <p14:creationId xmlns:p14="http://schemas.microsoft.com/office/powerpoint/2010/main" val="103705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FDD1FA0-D74D-4DA6-9787-6092786A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7"/>
          <a:stretch/>
        </p:blipFill>
        <p:spPr>
          <a:xfrm>
            <a:off x="-1" y="229582"/>
            <a:ext cx="10523913" cy="6248274"/>
          </a:xfrm>
        </p:spPr>
      </p:pic>
    </p:spTree>
    <p:extLst>
      <p:ext uri="{BB962C8B-B14F-4D97-AF65-F5344CB8AC3E}">
        <p14:creationId xmlns:p14="http://schemas.microsoft.com/office/powerpoint/2010/main" val="363447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C146B01-7AED-4EFB-9A4B-C019CB8CC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7" y="0"/>
            <a:ext cx="7407343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D584A26-AD4A-4903-99FD-911631C0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Operators</a:t>
            </a:r>
          </a:p>
        </p:txBody>
      </p:sp>
    </p:spTree>
    <p:extLst>
      <p:ext uri="{BB962C8B-B14F-4D97-AF65-F5344CB8AC3E}">
        <p14:creationId xmlns:p14="http://schemas.microsoft.com/office/powerpoint/2010/main" val="223520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CF95F2C-ED6D-4192-9819-839E72378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"/>
          <a:stretch/>
        </p:blipFill>
        <p:spPr>
          <a:xfrm>
            <a:off x="36273" y="0"/>
            <a:ext cx="10047552" cy="6858000"/>
          </a:xfrm>
        </p:spPr>
      </p:pic>
    </p:spTree>
    <p:extLst>
      <p:ext uri="{BB962C8B-B14F-4D97-AF65-F5344CB8AC3E}">
        <p14:creationId xmlns:p14="http://schemas.microsoft.com/office/powerpoint/2010/main" val="349694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47</Words>
  <Application>Microsoft Office PowerPoint</Application>
  <PresentationFormat>Widescreen</PresentationFormat>
  <Paragraphs>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Pi Terminal And Python Basic</vt:lpstr>
      <vt:lpstr>Necessary Linux Terminal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Rahman Shakil</dc:creator>
  <cp:lastModifiedBy>Masba</cp:lastModifiedBy>
  <cp:revision>13</cp:revision>
  <dcterms:created xsi:type="dcterms:W3CDTF">2018-06-05T04:41:40Z</dcterms:created>
  <dcterms:modified xsi:type="dcterms:W3CDTF">2018-07-18T10:57:45Z</dcterms:modified>
</cp:coreProperties>
</file>