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72" r:id="rId5"/>
    <p:sldId id="274" r:id="rId6"/>
    <p:sldId id="279" r:id="rId7"/>
    <p:sldId id="275" r:id="rId8"/>
    <p:sldId id="278" r:id="rId9"/>
    <p:sldId id="280" r:id="rId10"/>
    <p:sldId id="282" r:id="rId11"/>
    <p:sldId id="281" r:id="rId12"/>
    <p:sldId id="277" r:id="rId13"/>
    <p:sldId id="283" r:id="rId14"/>
    <p:sldId id="288" r:id="rId15"/>
    <p:sldId id="290" r:id="rId16"/>
    <p:sldId id="291" r:id="rId17"/>
    <p:sldId id="263" r:id="rId18"/>
    <p:sldId id="284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FBE344-E065-4014-9E5F-5C3D389B529A}">
          <p14:sldIdLst>
            <p14:sldId id="256"/>
            <p14:sldId id="264"/>
            <p14:sldId id="265"/>
            <p14:sldId id="272"/>
            <p14:sldId id="274"/>
            <p14:sldId id="279"/>
            <p14:sldId id="275"/>
            <p14:sldId id="278"/>
            <p14:sldId id="280"/>
            <p14:sldId id="282"/>
            <p14:sldId id="281"/>
            <p14:sldId id="277"/>
            <p14:sldId id="283"/>
            <p14:sldId id="288"/>
            <p14:sldId id="290"/>
            <p14:sldId id="291"/>
            <p14:sldId id="26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1714E-8038-42FA-8E98-D4C8F7AA8ACF}" v="613" dt="2022-11-21T21:26:38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도윤" userId="101f2fd0b6dbcf79" providerId="LiveId" clId="{6E71714E-8038-42FA-8E98-D4C8F7AA8ACF}"/>
    <pc:docChg chg="undo redo custSel addSld delSld modSld sldOrd addSection delSection modSection">
      <pc:chgData name="김 도윤" userId="101f2fd0b6dbcf79" providerId="LiveId" clId="{6E71714E-8038-42FA-8E98-D4C8F7AA8ACF}" dt="2022-11-21T21:27:23.133" v="8689" actId="1076"/>
      <pc:docMkLst>
        <pc:docMk/>
      </pc:docMkLst>
      <pc:sldChg chg="modSp new del mod ord">
        <pc:chgData name="김 도윤" userId="101f2fd0b6dbcf79" providerId="LiveId" clId="{6E71714E-8038-42FA-8E98-D4C8F7AA8ACF}" dt="2022-11-21T20:50:04.039" v="6589" actId="47"/>
        <pc:sldMkLst>
          <pc:docMk/>
          <pc:sldMk cId="4079915179" sldId="257"/>
        </pc:sldMkLst>
        <pc:spChg chg="mod">
          <ac:chgData name="김 도윤" userId="101f2fd0b6dbcf79" providerId="LiveId" clId="{6E71714E-8038-42FA-8E98-D4C8F7AA8ACF}" dt="2022-11-21T10:01:16.332" v="65"/>
          <ac:spMkLst>
            <pc:docMk/>
            <pc:sldMk cId="4079915179" sldId="257"/>
            <ac:spMk id="2" creationId="{A11DB2EE-2DA9-D00E-64CD-755B27C96F11}"/>
          </ac:spMkLst>
        </pc:spChg>
        <pc:spChg chg="mod">
          <ac:chgData name="김 도윤" userId="101f2fd0b6dbcf79" providerId="LiveId" clId="{6E71714E-8038-42FA-8E98-D4C8F7AA8ACF}" dt="2022-11-21T20:49:59.035" v="6588" actId="21"/>
          <ac:spMkLst>
            <pc:docMk/>
            <pc:sldMk cId="4079915179" sldId="257"/>
            <ac:spMk id="3" creationId="{0654EF4A-2478-BE97-90C6-367A747D5A18}"/>
          </ac:spMkLst>
        </pc:spChg>
      </pc:sldChg>
      <pc:sldChg chg="modSp new del mod">
        <pc:chgData name="김 도윤" userId="101f2fd0b6dbcf79" providerId="LiveId" clId="{6E71714E-8038-42FA-8E98-D4C8F7AA8ACF}" dt="2022-11-21T16:13:59.589" v="6263" actId="47"/>
        <pc:sldMkLst>
          <pc:docMk/>
          <pc:sldMk cId="243072293" sldId="258"/>
        </pc:sldMkLst>
        <pc:spChg chg="mod">
          <ac:chgData name="김 도윤" userId="101f2fd0b6dbcf79" providerId="LiveId" clId="{6E71714E-8038-42FA-8E98-D4C8F7AA8ACF}" dt="2022-11-21T16:13:56.673" v="6261" actId="21"/>
          <ac:spMkLst>
            <pc:docMk/>
            <pc:sldMk cId="243072293" sldId="258"/>
            <ac:spMk id="3" creationId="{C301168B-B720-B31C-843E-2453ADB42BDC}"/>
          </ac:spMkLst>
        </pc:spChg>
      </pc:sldChg>
      <pc:sldChg chg="modSp add del mod ord">
        <pc:chgData name="김 도윤" userId="101f2fd0b6dbcf79" providerId="LiveId" clId="{6E71714E-8038-42FA-8E98-D4C8F7AA8ACF}" dt="2022-11-21T20:49:56.745" v="6587" actId="47"/>
        <pc:sldMkLst>
          <pc:docMk/>
          <pc:sldMk cId="2045576627" sldId="259"/>
        </pc:sldMkLst>
        <pc:spChg chg="mod">
          <ac:chgData name="김 도윤" userId="101f2fd0b6dbcf79" providerId="LiveId" clId="{6E71714E-8038-42FA-8E98-D4C8F7AA8ACF}" dt="2022-11-21T20:49:55.441" v="6586" actId="6549"/>
          <ac:spMkLst>
            <pc:docMk/>
            <pc:sldMk cId="2045576627" sldId="259"/>
            <ac:spMk id="3" creationId="{0654EF4A-2478-BE97-90C6-367A747D5A18}"/>
          </ac:spMkLst>
        </pc:spChg>
      </pc:sldChg>
      <pc:sldChg chg="modSp new del mod">
        <pc:chgData name="김 도윤" userId="101f2fd0b6dbcf79" providerId="LiveId" clId="{6E71714E-8038-42FA-8E98-D4C8F7AA8ACF}" dt="2022-11-21T13:22:53.255" v="4153" actId="47"/>
        <pc:sldMkLst>
          <pc:docMk/>
          <pc:sldMk cId="3365481490" sldId="260"/>
        </pc:sldMkLst>
        <pc:spChg chg="mod">
          <ac:chgData name="김 도윤" userId="101f2fd0b6dbcf79" providerId="LiveId" clId="{6E71714E-8038-42FA-8E98-D4C8F7AA8ACF}" dt="2022-11-21T10:10:00.517" v="1529"/>
          <ac:spMkLst>
            <pc:docMk/>
            <pc:sldMk cId="3365481490" sldId="260"/>
            <ac:spMk id="2" creationId="{718509F6-5803-F48F-997D-EE210944F9BD}"/>
          </ac:spMkLst>
        </pc:spChg>
      </pc:sldChg>
      <pc:sldChg chg="modSp new del mod">
        <pc:chgData name="김 도윤" userId="101f2fd0b6dbcf79" providerId="LiveId" clId="{6E71714E-8038-42FA-8E98-D4C8F7AA8ACF}" dt="2022-11-21T13:22:54.511" v="4154" actId="47"/>
        <pc:sldMkLst>
          <pc:docMk/>
          <pc:sldMk cId="3125679878" sldId="261"/>
        </pc:sldMkLst>
        <pc:spChg chg="mod">
          <ac:chgData name="김 도윤" userId="101f2fd0b6dbcf79" providerId="LiveId" clId="{6E71714E-8038-42FA-8E98-D4C8F7AA8ACF}" dt="2022-11-21T10:10:05.535" v="1551"/>
          <ac:spMkLst>
            <pc:docMk/>
            <pc:sldMk cId="3125679878" sldId="261"/>
            <ac:spMk id="2" creationId="{9EAFFCA3-05D9-7882-31AA-FF40218F9C24}"/>
          </ac:spMkLst>
        </pc:spChg>
      </pc:sldChg>
      <pc:sldChg chg="modSp new del mod">
        <pc:chgData name="김 도윤" userId="101f2fd0b6dbcf79" providerId="LiveId" clId="{6E71714E-8038-42FA-8E98-D4C8F7AA8ACF}" dt="2022-11-21T20:48:55.352" v="6581" actId="47"/>
        <pc:sldMkLst>
          <pc:docMk/>
          <pc:sldMk cId="2831552316" sldId="262"/>
        </pc:sldMkLst>
        <pc:spChg chg="mod">
          <ac:chgData name="김 도윤" userId="101f2fd0b6dbcf79" providerId="LiveId" clId="{6E71714E-8038-42FA-8E98-D4C8F7AA8ACF}" dt="2022-11-21T10:10:11.864" v="1572"/>
          <ac:spMkLst>
            <pc:docMk/>
            <pc:sldMk cId="2831552316" sldId="262"/>
            <ac:spMk id="2" creationId="{01D7E7D1-4A53-E4C9-5A06-42B840AD0ECF}"/>
          </ac:spMkLst>
        </pc:spChg>
        <pc:spChg chg="mod">
          <ac:chgData name="김 도윤" userId="101f2fd0b6dbcf79" providerId="LiveId" clId="{6E71714E-8038-42FA-8E98-D4C8F7AA8ACF}" dt="2022-11-21T16:39:27.029" v="6512"/>
          <ac:spMkLst>
            <pc:docMk/>
            <pc:sldMk cId="2831552316" sldId="262"/>
            <ac:spMk id="3" creationId="{8CCDEC2D-B0AD-E2BB-4514-5CACCE6C2C8B}"/>
          </ac:spMkLst>
        </pc:spChg>
      </pc:sldChg>
      <pc:sldChg chg="addSp delSp modSp new mod">
        <pc:chgData name="김 도윤" userId="101f2fd0b6dbcf79" providerId="LiveId" clId="{6E71714E-8038-42FA-8E98-D4C8F7AA8ACF}" dt="2022-11-21T16:34:46.747" v="6413" actId="478"/>
        <pc:sldMkLst>
          <pc:docMk/>
          <pc:sldMk cId="3182505777" sldId="263"/>
        </pc:sldMkLst>
        <pc:spChg chg="mod">
          <ac:chgData name="김 도윤" userId="101f2fd0b6dbcf79" providerId="LiveId" clId="{6E71714E-8038-42FA-8E98-D4C8F7AA8ACF}" dt="2022-11-21T16:33:50.779" v="6400" actId="20577"/>
          <ac:spMkLst>
            <pc:docMk/>
            <pc:sldMk cId="3182505777" sldId="263"/>
            <ac:spMk id="2" creationId="{B9998DBF-F2B8-C2B7-C124-00D9E25449B2}"/>
          </ac:spMkLst>
        </pc:spChg>
        <pc:spChg chg="add del mod">
          <ac:chgData name="김 도윤" userId="101f2fd0b6dbcf79" providerId="LiveId" clId="{6E71714E-8038-42FA-8E98-D4C8F7AA8ACF}" dt="2022-11-21T16:33:56.238" v="6401" actId="478"/>
          <ac:spMkLst>
            <pc:docMk/>
            <pc:sldMk cId="3182505777" sldId="263"/>
            <ac:spMk id="3" creationId="{A71DDDDB-9251-C13C-E7C4-013168D9F768}"/>
          </ac:spMkLst>
        </pc:spChg>
        <pc:spChg chg="add del mod">
          <ac:chgData name="김 도윤" userId="101f2fd0b6dbcf79" providerId="LiveId" clId="{6E71714E-8038-42FA-8E98-D4C8F7AA8ACF}" dt="2022-11-21T16:34:46.747" v="6413" actId="478"/>
          <ac:spMkLst>
            <pc:docMk/>
            <pc:sldMk cId="3182505777" sldId="263"/>
            <ac:spMk id="8" creationId="{90A6C176-51A1-5373-8281-12522CE85086}"/>
          </ac:spMkLst>
        </pc:spChg>
        <pc:picChg chg="add del mod ord">
          <ac:chgData name="김 도윤" userId="101f2fd0b6dbcf79" providerId="LiveId" clId="{6E71714E-8038-42FA-8E98-D4C8F7AA8ACF}" dt="2022-11-21T16:32:13.141" v="6389" actId="22"/>
          <ac:picMkLst>
            <pc:docMk/>
            <pc:sldMk cId="3182505777" sldId="263"/>
            <ac:picMk id="5" creationId="{FA707C9F-CF69-D3EA-BCB2-8DCFC0544175}"/>
          </ac:picMkLst>
        </pc:picChg>
        <pc:picChg chg="add mod">
          <ac:chgData name="김 도윤" userId="101f2fd0b6dbcf79" providerId="LiveId" clId="{6E71714E-8038-42FA-8E98-D4C8F7AA8ACF}" dt="2022-11-21T16:34:10.616" v="6405" actId="1076"/>
          <ac:picMkLst>
            <pc:docMk/>
            <pc:sldMk cId="3182505777" sldId="263"/>
            <ac:picMk id="6" creationId="{81C3B266-BA45-9A50-6AC8-4DC37E14FD57}"/>
          </ac:picMkLst>
        </pc:picChg>
      </pc:sldChg>
      <pc:sldChg chg="modSp new mod">
        <pc:chgData name="김 도윤" userId="101f2fd0b6dbcf79" providerId="LiveId" clId="{6E71714E-8038-42FA-8E98-D4C8F7AA8ACF}" dt="2022-11-21T10:22:27.343" v="1988" actId="20577"/>
        <pc:sldMkLst>
          <pc:docMk/>
          <pc:sldMk cId="3428517686" sldId="264"/>
        </pc:sldMkLst>
        <pc:spChg chg="mod">
          <ac:chgData name="김 도윤" userId="101f2fd0b6dbcf79" providerId="LiveId" clId="{6E71714E-8038-42FA-8E98-D4C8F7AA8ACF}" dt="2022-11-21T10:15:50.153" v="1638" actId="20577"/>
          <ac:spMkLst>
            <pc:docMk/>
            <pc:sldMk cId="3428517686" sldId="264"/>
            <ac:spMk id="2" creationId="{115A0526-EA4F-7C4C-CD04-28C63FA62F3E}"/>
          </ac:spMkLst>
        </pc:spChg>
        <pc:spChg chg="mod">
          <ac:chgData name="김 도윤" userId="101f2fd0b6dbcf79" providerId="LiveId" clId="{6E71714E-8038-42FA-8E98-D4C8F7AA8ACF}" dt="2022-11-21T10:22:27.343" v="1988" actId="20577"/>
          <ac:spMkLst>
            <pc:docMk/>
            <pc:sldMk cId="3428517686" sldId="264"/>
            <ac:spMk id="3" creationId="{C1847DC9-490B-D861-ECC2-FE220F59666E}"/>
          </ac:spMkLst>
        </pc:spChg>
      </pc:sldChg>
      <pc:sldChg chg="modSp new mod">
        <pc:chgData name="김 도윤" userId="101f2fd0b6dbcf79" providerId="LiveId" clId="{6E71714E-8038-42FA-8E98-D4C8F7AA8ACF}" dt="2022-11-21T21:27:23.133" v="8689" actId="1076"/>
        <pc:sldMkLst>
          <pc:docMk/>
          <pc:sldMk cId="1403884210" sldId="265"/>
        </pc:sldMkLst>
        <pc:spChg chg="mod">
          <ac:chgData name="김 도윤" userId="101f2fd0b6dbcf79" providerId="LiveId" clId="{6E71714E-8038-42FA-8E98-D4C8F7AA8ACF}" dt="2022-11-21T21:27:23.133" v="8689" actId="1076"/>
          <ac:spMkLst>
            <pc:docMk/>
            <pc:sldMk cId="1403884210" sldId="265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21:27:21.206" v="8688" actId="1076"/>
          <ac:spMkLst>
            <pc:docMk/>
            <pc:sldMk cId="1403884210" sldId="265"/>
            <ac:spMk id="3" creationId="{4189EB0C-0218-FE3E-AFCE-7A68246DA3B3}"/>
          </ac:spMkLst>
        </pc:spChg>
      </pc:sldChg>
      <pc:sldChg chg="modSp add del mod ord">
        <pc:chgData name="김 도윤" userId="101f2fd0b6dbcf79" providerId="LiveId" clId="{6E71714E-8038-42FA-8E98-D4C8F7AA8ACF}" dt="2022-11-21T16:35:55.641" v="6414" actId="47"/>
        <pc:sldMkLst>
          <pc:docMk/>
          <pc:sldMk cId="2384421870" sldId="266"/>
        </pc:sldMkLst>
        <pc:spChg chg="mod">
          <ac:chgData name="김 도윤" userId="101f2fd0b6dbcf79" providerId="LiveId" clId="{6E71714E-8038-42FA-8E98-D4C8F7AA8ACF}" dt="2022-11-21T10:32:25.406" v="2282"/>
          <ac:spMkLst>
            <pc:docMk/>
            <pc:sldMk cId="2384421870" sldId="266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0:33:55.099" v="2742"/>
          <ac:spMkLst>
            <pc:docMk/>
            <pc:sldMk cId="2384421870" sldId="266"/>
            <ac:spMk id="3" creationId="{4189EB0C-0218-FE3E-AFCE-7A68246DA3B3}"/>
          </ac:spMkLst>
        </pc:spChg>
      </pc:sldChg>
      <pc:sldChg chg="modSp add del mod ord">
        <pc:chgData name="김 도윤" userId="101f2fd0b6dbcf79" providerId="LiveId" clId="{6E71714E-8038-42FA-8E98-D4C8F7AA8ACF}" dt="2022-11-21T16:36:00.064" v="6418" actId="47"/>
        <pc:sldMkLst>
          <pc:docMk/>
          <pc:sldMk cId="117115772" sldId="267"/>
        </pc:sldMkLst>
        <pc:spChg chg="mod">
          <ac:chgData name="김 도윤" userId="101f2fd0b6dbcf79" providerId="LiveId" clId="{6E71714E-8038-42FA-8E98-D4C8F7AA8ACF}" dt="2022-11-21T10:34:15.021" v="2805" actId="20577"/>
          <ac:spMkLst>
            <pc:docMk/>
            <pc:sldMk cId="117115772" sldId="267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0:35:13.984" v="2938"/>
          <ac:spMkLst>
            <pc:docMk/>
            <pc:sldMk cId="117115772" sldId="267"/>
            <ac:spMk id="3" creationId="{4189EB0C-0218-FE3E-AFCE-7A68246DA3B3}"/>
          </ac:spMkLst>
        </pc:spChg>
      </pc:sldChg>
      <pc:sldChg chg="modSp add del mod ord">
        <pc:chgData name="김 도윤" userId="101f2fd0b6dbcf79" providerId="LiveId" clId="{6E71714E-8038-42FA-8E98-D4C8F7AA8ACF}" dt="2022-11-21T16:35:57.248" v="6415" actId="47"/>
        <pc:sldMkLst>
          <pc:docMk/>
          <pc:sldMk cId="2009495875" sldId="268"/>
        </pc:sldMkLst>
        <pc:spChg chg="mod">
          <ac:chgData name="김 도윤" userId="101f2fd0b6dbcf79" providerId="LiveId" clId="{6E71714E-8038-42FA-8E98-D4C8F7AA8ACF}" dt="2022-11-21T10:34:27.096" v="2810"/>
          <ac:spMkLst>
            <pc:docMk/>
            <pc:sldMk cId="2009495875" sldId="268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0:36:27.205" v="3206" actId="20577"/>
          <ac:spMkLst>
            <pc:docMk/>
            <pc:sldMk cId="2009495875" sldId="268"/>
            <ac:spMk id="3" creationId="{4189EB0C-0218-FE3E-AFCE-7A68246DA3B3}"/>
          </ac:spMkLst>
        </pc:spChg>
      </pc:sldChg>
      <pc:sldChg chg="modSp add del mod ord">
        <pc:chgData name="김 도윤" userId="101f2fd0b6dbcf79" providerId="LiveId" clId="{6E71714E-8038-42FA-8E98-D4C8F7AA8ACF}" dt="2022-11-21T16:35:58.017" v="6416" actId="47"/>
        <pc:sldMkLst>
          <pc:docMk/>
          <pc:sldMk cId="3377840906" sldId="269"/>
        </pc:sldMkLst>
        <pc:spChg chg="mod">
          <ac:chgData name="김 도윤" userId="101f2fd0b6dbcf79" providerId="LiveId" clId="{6E71714E-8038-42FA-8E98-D4C8F7AA8ACF}" dt="2022-11-21T10:34:33.184" v="2812"/>
          <ac:spMkLst>
            <pc:docMk/>
            <pc:sldMk cId="3377840906" sldId="269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0:37:16.803" v="3263"/>
          <ac:spMkLst>
            <pc:docMk/>
            <pc:sldMk cId="3377840906" sldId="269"/>
            <ac:spMk id="3" creationId="{4189EB0C-0218-FE3E-AFCE-7A68246DA3B3}"/>
          </ac:spMkLst>
        </pc:spChg>
      </pc:sldChg>
      <pc:sldChg chg="modSp add del mod ord">
        <pc:chgData name="김 도윤" userId="101f2fd0b6dbcf79" providerId="LiveId" clId="{6E71714E-8038-42FA-8E98-D4C8F7AA8ACF}" dt="2022-11-21T16:35:59.249" v="6417" actId="47"/>
        <pc:sldMkLst>
          <pc:docMk/>
          <pc:sldMk cId="1869697501" sldId="270"/>
        </pc:sldMkLst>
        <pc:spChg chg="mod">
          <ac:chgData name="김 도윤" userId="101f2fd0b6dbcf79" providerId="LiveId" clId="{6E71714E-8038-42FA-8E98-D4C8F7AA8ACF}" dt="2022-11-21T10:34:39.025" v="2818"/>
          <ac:spMkLst>
            <pc:docMk/>
            <pc:sldMk cId="1869697501" sldId="270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0:37:35.286" v="3367" actId="20577"/>
          <ac:spMkLst>
            <pc:docMk/>
            <pc:sldMk cId="1869697501" sldId="270"/>
            <ac:spMk id="3" creationId="{4189EB0C-0218-FE3E-AFCE-7A68246DA3B3}"/>
          </ac:spMkLst>
        </pc:spChg>
      </pc:sldChg>
      <pc:sldChg chg="modSp new del mod ord">
        <pc:chgData name="김 도윤" userId="101f2fd0b6dbcf79" providerId="LiveId" clId="{6E71714E-8038-42FA-8E98-D4C8F7AA8ACF}" dt="2022-11-21T16:02:05.671" v="5970" actId="47"/>
        <pc:sldMkLst>
          <pc:docMk/>
          <pc:sldMk cId="3885304552" sldId="271"/>
        </pc:sldMkLst>
        <pc:spChg chg="mod">
          <ac:chgData name="김 도윤" userId="101f2fd0b6dbcf79" providerId="LiveId" clId="{6E71714E-8038-42FA-8E98-D4C8F7AA8ACF}" dt="2022-11-21T10:35:44.751" v="3057"/>
          <ac:spMkLst>
            <pc:docMk/>
            <pc:sldMk cId="3885304552" sldId="271"/>
            <ac:spMk id="3" creationId="{3C2351E1-58F8-2B73-1955-EB3BF122480B}"/>
          </ac:spMkLst>
        </pc:spChg>
      </pc:sldChg>
      <pc:sldChg chg="addSp modSp add del mod">
        <pc:chgData name="김 도윤" userId="101f2fd0b6dbcf79" providerId="LiveId" clId="{6E71714E-8038-42FA-8E98-D4C8F7AA8ACF}" dt="2022-11-21T20:46:46.548" v="6559" actId="20577"/>
        <pc:sldMkLst>
          <pc:docMk/>
          <pc:sldMk cId="1522084987" sldId="272"/>
        </pc:sldMkLst>
        <pc:spChg chg="mod">
          <ac:chgData name="김 도윤" userId="101f2fd0b6dbcf79" providerId="LiveId" clId="{6E71714E-8038-42FA-8E98-D4C8F7AA8ACF}" dt="2022-11-21T15:31:04.005" v="4867" actId="20577"/>
          <ac:spMkLst>
            <pc:docMk/>
            <pc:sldMk cId="1522084987" sldId="272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20:46:46.548" v="6559" actId="20577"/>
          <ac:spMkLst>
            <pc:docMk/>
            <pc:sldMk cId="1522084987" sldId="272"/>
            <ac:spMk id="3" creationId="{4189EB0C-0218-FE3E-AFCE-7A68246DA3B3}"/>
          </ac:spMkLst>
        </pc:spChg>
        <pc:graphicFrameChg chg="add mod modGraphic">
          <ac:chgData name="김 도윤" userId="101f2fd0b6dbcf79" providerId="LiveId" clId="{6E71714E-8038-42FA-8E98-D4C8F7AA8ACF}" dt="2022-11-21T15:38:39.042" v="5216"/>
          <ac:graphicFrameMkLst>
            <pc:docMk/>
            <pc:sldMk cId="1522084987" sldId="272"/>
            <ac:graphicFrameMk id="4" creationId="{0733B90B-3E74-0282-8C41-BAB6E7D29D43}"/>
          </ac:graphicFrameMkLst>
        </pc:graphicFrameChg>
        <pc:graphicFrameChg chg="add mod">
          <ac:chgData name="김 도윤" userId="101f2fd0b6dbcf79" providerId="LiveId" clId="{6E71714E-8038-42FA-8E98-D4C8F7AA8ACF}" dt="2022-11-21T15:28:49.053" v="4818" actId="1076"/>
          <ac:graphicFrameMkLst>
            <pc:docMk/>
            <pc:sldMk cId="1522084987" sldId="272"/>
            <ac:graphicFrameMk id="5" creationId="{8DBF1E70-A6C4-1604-6E43-6F7C6941008A}"/>
          </ac:graphicFrameMkLst>
        </pc:graphicFrameChg>
        <pc:graphicFrameChg chg="add mod modGraphic">
          <ac:chgData name="김 도윤" userId="101f2fd0b6dbcf79" providerId="LiveId" clId="{6E71714E-8038-42FA-8E98-D4C8F7AA8ACF}" dt="2022-11-21T15:29:14.389" v="4830" actId="20577"/>
          <ac:graphicFrameMkLst>
            <pc:docMk/>
            <pc:sldMk cId="1522084987" sldId="272"/>
            <ac:graphicFrameMk id="6" creationId="{7FB6A490-3CE5-7D52-68A7-DA3D1195DCF0}"/>
          </ac:graphicFrameMkLst>
        </pc:graphicFrameChg>
      </pc:sldChg>
      <pc:sldChg chg="add del">
        <pc:chgData name="김 도윤" userId="101f2fd0b6dbcf79" providerId="LiveId" clId="{6E71714E-8038-42FA-8E98-D4C8F7AA8ACF}" dt="2022-11-21T11:09:09.133" v="3377" actId="47"/>
        <pc:sldMkLst>
          <pc:docMk/>
          <pc:sldMk cId="1318585896" sldId="273"/>
        </pc:sldMkLst>
      </pc:sldChg>
      <pc:sldChg chg="modSp add mod">
        <pc:chgData name="김 도윤" userId="101f2fd0b6dbcf79" providerId="LiveId" clId="{6E71714E-8038-42FA-8E98-D4C8F7AA8ACF}" dt="2022-11-21T16:16:51.161" v="6269" actId="20578"/>
        <pc:sldMkLst>
          <pc:docMk/>
          <pc:sldMk cId="1203867123" sldId="274"/>
        </pc:sldMkLst>
        <pc:spChg chg="mod">
          <ac:chgData name="김 도윤" userId="101f2fd0b6dbcf79" providerId="LiveId" clId="{6E71714E-8038-42FA-8E98-D4C8F7AA8ACF}" dt="2022-11-21T16:16:27.481" v="6268"/>
          <ac:spMkLst>
            <pc:docMk/>
            <pc:sldMk cId="1203867123" sldId="274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6:16:51.161" v="6269" actId="20578"/>
          <ac:spMkLst>
            <pc:docMk/>
            <pc:sldMk cId="1203867123" sldId="274"/>
            <ac:spMk id="3" creationId="{4189EB0C-0218-FE3E-AFCE-7A68246DA3B3}"/>
          </ac:spMkLst>
        </pc:spChg>
      </pc:sldChg>
      <pc:sldChg chg="modSp add mod">
        <pc:chgData name="김 도윤" userId="101f2fd0b6dbcf79" providerId="LiveId" clId="{6E71714E-8038-42FA-8E98-D4C8F7AA8ACF}" dt="2022-11-21T20:45:11.434" v="6530" actId="20577"/>
        <pc:sldMkLst>
          <pc:docMk/>
          <pc:sldMk cId="956835219" sldId="275"/>
        </pc:sldMkLst>
        <pc:spChg chg="mod">
          <ac:chgData name="김 도윤" userId="101f2fd0b6dbcf79" providerId="LiveId" clId="{6E71714E-8038-42FA-8E98-D4C8F7AA8ACF}" dt="2022-11-21T15:54:28.899" v="5820"/>
          <ac:spMkLst>
            <pc:docMk/>
            <pc:sldMk cId="956835219" sldId="275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20:45:11.434" v="6530" actId="20577"/>
          <ac:spMkLst>
            <pc:docMk/>
            <pc:sldMk cId="956835219" sldId="275"/>
            <ac:spMk id="3" creationId="{4189EB0C-0218-FE3E-AFCE-7A68246DA3B3}"/>
          </ac:spMkLst>
        </pc:spChg>
      </pc:sldChg>
      <pc:sldChg chg="modSp add del mod">
        <pc:chgData name="김 도윤" userId="101f2fd0b6dbcf79" providerId="LiveId" clId="{6E71714E-8038-42FA-8E98-D4C8F7AA8ACF}" dt="2022-11-21T15:53:41.032" v="5776" actId="47"/>
        <pc:sldMkLst>
          <pc:docMk/>
          <pc:sldMk cId="2678507302" sldId="276"/>
        </pc:sldMkLst>
        <pc:spChg chg="mod">
          <ac:chgData name="김 도윤" userId="101f2fd0b6dbcf79" providerId="LiveId" clId="{6E71714E-8038-42FA-8E98-D4C8F7AA8ACF}" dt="2022-11-21T13:41:28.486" v="4420" actId="20577"/>
          <ac:spMkLst>
            <pc:docMk/>
            <pc:sldMk cId="2678507302" sldId="276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1:25:14.591" v="3860"/>
          <ac:spMkLst>
            <pc:docMk/>
            <pc:sldMk cId="2678507302" sldId="276"/>
            <ac:spMk id="3" creationId="{4189EB0C-0218-FE3E-AFCE-7A68246DA3B3}"/>
          </ac:spMkLst>
        </pc:spChg>
      </pc:sldChg>
      <pc:sldChg chg="addSp modSp add mod">
        <pc:chgData name="김 도윤" userId="101f2fd0b6dbcf79" providerId="LiveId" clId="{6E71714E-8038-42FA-8E98-D4C8F7AA8ACF}" dt="2022-11-21T16:28:01.777" v="6339"/>
        <pc:sldMkLst>
          <pc:docMk/>
          <pc:sldMk cId="1131514020" sldId="277"/>
        </pc:sldMkLst>
        <pc:spChg chg="mod">
          <ac:chgData name="김 도윤" userId="101f2fd0b6dbcf79" providerId="LiveId" clId="{6E71714E-8038-42FA-8E98-D4C8F7AA8ACF}" dt="2022-11-21T16:02:53.267" v="5997"/>
          <ac:spMkLst>
            <pc:docMk/>
            <pc:sldMk cId="1131514020" sldId="277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6:27:53.547" v="6337" actId="20577"/>
          <ac:spMkLst>
            <pc:docMk/>
            <pc:sldMk cId="1131514020" sldId="277"/>
            <ac:spMk id="3" creationId="{4189EB0C-0218-FE3E-AFCE-7A68246DA3B3}"/>
          </ac:spMkLst>
        </pc:spChg>
        <pc:graphicFrameChg chg="add mod modGraphic">
          <ac:chgData name="김 도윤" userId="101f2fd0b6dbcf79" providerId="LiveId" clId="{6E71714E-8038-42FA-8E98-D4C8F7AA8ACF}" dt="2022-11-21T16:28:01.777" v="6339"/>
          <ac:graphicFrameMkLst>
            <pc:docMk/>
            <pc:sldMk cId="1131514020" sldId="277"/>
            <ac:graphicFrameMk id="4" creationId="{06A9BAB6-3BA2-A6ED-5CFF-582F143C8317}"/>
          </ac:graphicFrameMkLst>
        </pc:graphicFrameChg>
        <pc:graphicFrameChg chg="add mod">
          <ac:chgData name="김 도윤" userId="101f2fd0b6dbcf79" providerId="LiveId" clId="{6E71714E-8038-42FA-8E98-D4C8F7AA8ACF}" dt="2022-11-21T16:04:50.311" v="6038"/>
          <ac:graphicFrameMkLst>
            <pc:docMk/>
            <pc:sldMk cId="1131514020" sldId="277"/>
            <ac:graphicFrameMk id="5" creationId="{5C506D37-F04B-86F2-9D07-429979D2B7FE}"/>
          </ac:graphicFrameMkLst>
        </pc:graphicFrameChg>
        <pc:graphicFrameChg chg="add mod">
          <ac:chgData name="김 도윤" userId="101f2fd0b6dbcf79" providerId="LiveId" clId="{6E71714E-8038-42FA-8E98-D4C8F7AA8ACF}" dt="2022-11-21T16:04:50.311" v="6038"/>
          <ac:graphicFrameMkLst>
            <pc:docMk/>
            <pc:sldMk cId="1131514020" sldId="277"/>
            <ac:graphicFrameMk id="6" creationId="{B6772A55-B73B-B98F-DFC6-FA6B3BC5E6D9}"/>
          </ac:graphicFrameMkLst>
        </pc:graphicFrameChg>
      </pc:sldChg>
      <pc:sldChg chg="new add del">
        <pc:chgData name="김 도윤" userId="101f2fd0b6dbcf79" providerId="LiveId" clId="{6E71714E-8038-42FA-8E98-D4C8F7AA8ACF}" dt="2022-11-21T11:09:04.825" v="3376" actId="47"/>
        <pc:sldMkLst>
          <pc:docMk/>
          <pc:sldMk cId="2331094069" sldId="278"/>
        </pc:sldMkLst>
      </pc:sldChg>
      <pc:sldChg chg="addSp delSp modSp new mod">
        <pc:chgData name="김 도윤" userId="101f2fd0b6dbcf79" providerId="LiveId" clId="{6E71714E-8038-42FA-8E98-D4C8F7AA8ACF}" dt="2022-11-21T20:44:57.817" v="6526" actId="20577"/>
        <pc:sldMkLst>
          <pc:docMk/>
          <pc:sldMk cId="2720695294" sldId="278"/>
        </pc:sldMkLst>
        <pc:spChg chg="mod">
          <ac:chgData name="김 도윤" userId="101f2fd0b6dbcf79" providerId="LiveId" clId="{6E71714E-8038-42FA-8E98-D4C8F7AA8ACF}" dt="2022-11-21T15:54:26.844" v="5819"/>
          <ac:spMkLst>
            <pc:docMk/>
            <pc:sldMk cId="2720695294" sldId="278"/>
            <ac:spMk id="2" creationId="{1C57483D-9EA0-5CBB-1943-917BC04BE160}"/>
          </ac:spMkLst>
        </pc:spChg>
        <pc:spChg chg="del">
          <ac:chgData name="김 도윤" userId="101f2fd0b6dbcf79" providerId="LiveId" clId="{6E71714E-8038-42FA-8E98-D4C8F7AA8ACF}" dt="2022-11-21T13:55:47.086" v="4473" actId="3680"/>
          <ac:spMkLst>
            <pc:docMk/>
            <pc:sldMk cId="2720695294" sldId="278"/>
            <ac:spMk id="3" creationId="{E6EDD8A7-71B0-5475-A248-F4A25AD18ED2}"/>
          </ac:spMkLst>
        </pc:spChg>
        <pc:spChg chg="add del mod">
          <ac:chgData name="김 도윤" userId="101f2fd0b6dbcf79" providerId="LiveId" clId="{6E71714E-8038-42FA-8E98-D4C8F7AA8ACF}" dt="2022-11-21T14:31:01.287" v="4599" actId="478"/>
          <ac:spMkLst>
            <pc:docMk/>
            <pc:sldMk cId="2720695294" sldId="278"/>
            <ac:spMk id="6" creationId="{8E0C6BF5-8FCB-A919-9EE4-6ED8B1F03BC2}"/>
          </ac:spMkLst>
        </pc:spChg>
        <pc:spChg chg="add del mod">
          <ac:chgData name="김 도윤" userId="101f2fd0b6dbcf79" providerId="LiveId" clId="{6E71714E-8038-42FA-8E98-D4C8F7AA8ACF}" dt="2022-11-21T14:36:39.815" v="4662" actId="478"/>
          <ac:spMkLst>
            <pc:docMk/>
            <pc:sldMk cId="2720695294" sldId="278"/>
            <ac:spMk id="9" creationId="{3C134FBF-21D5-C5C2-35D4-1CF89BE72AE1}"/>
          </ac:spMkLst>
        </pc:spChg>
        <pc:spChg chg="add del mod">
          <ac:chgData name="김 도윤" userId="101f2fd0b6dbcf79" providerId="LiveId" clId="{6E71714E-8038-42FA-8E98-D4C8F7AA8ACF}" dt="2022-11-21T14:36:42.559" v="4663" actId="478"/>
          <ac:spMkLst>
            <pc:docMk/>
            <pc:sldMk cId="2720695294" sldId="278"/>
            <ac:spMk id="10" creationId="{5F5D10B6-3889-EB62-3EE4-15AD9D12C7B6}"/>
          </ac:spMkLst>
        </pc:spChg>
        <pc:spChg chg="add del mod">
          <ac:chgData name="김 도윤" userId="101f2fd0b6dbcf79" providerId="LiveId" clId="{6E71714E-8038-42FA-8E98-D4C8F7AA8ACF}" dt="2022-11-21T14:36:44.518" v="4664" actId="478"/>
          <ac:spMkLst>
            <pc:docMk/>
            <pc:sldMk cId="2720695294" sldId="278"/>
            <ac:spMk id="11" creationId="{4E3490C1-0C15-B118-69B8-F03195608E43}"/>
          </ac:spMkLst>
        </pc:spChg>
        <pc:spChg chg="add mod">
          <ac:chgData name="김 도윤" userId="101f2fd0b6dbcf79" providerId="LiveId" clId="{6E71714E-8038-42FA-8E98-D4C8F7AA8ACF}" dt="2022-11-21T15:53:08.382" v="5774" actId="14100"/>
          <ac:spMkLst>
            <pc:docMk/>
            <pc:sldMk cId="2720695294" sldId="278"/>
            <ac:spMk id="14" creationId="{9D2E7037-7E3C-38FB-BDA9-C8F1D50FAC0C}"/>
          </ac:spMkLst>
        </pc:spChg>
        <pc:graphicFrameChg chg="add del mod ord modGraphic">
          <ac:chgData name="김 도윤" userId="101f2fd0b6dbcf79" providerId="LiveId" clId="{6E71714E-8038-42FA-8E98-D4C8F7AA8ACF}" dt="2022-11-21T14:43:42.684" v="4796" actId="20577"/>
          <ac:graphicFrameMkLst>
            <pc:docMk/>
            <pc:sldMk cId="2720695294" sldId="278"/>
            <ac:graphicFrameMk id="4" creationId="{1D46065C-AE7C-5735-B688-6DCA81D31FD9}"/>
          </ac:graphicFrameMkLst>
        </pc:graphicFrameChg>
        <pc:graphicFrameChg chg="add mod modGraphic">
          <ac:chgData name="김 도윤" userId="101f2fd0b6dbcf79" providerId="LiveId" clId="{6E71714E-8038-42FA-8E98-D4C8F7AA8ACF}" dt="2022-11-21T14:39:06.152" v="4754" actId="1076"/>
          <ac:graphicFrameMkLst>
            <pc:docMk/>
            <pc:sldMk cId="2720695294" sldId="278"/>
            <ac:graphicFrameMk id="7" creationId="{B12B4EFE-0FAB-4EFC-0372-00CA03FA1DC2}"/>
          </ac:graphicFrameMkLst>
        </pc:graphicFrameChg>
        <pc:graphicFrameChg chg="add mod modGraphic">
          <ac:chgData name="김 도윤" userId="101f2fd0b6dbcf79" providerId="LiveId" clId="{6E71714E-8038-42FA-8E98-D4C8F7AA8ACF}" dt="2022-11-21T14:39:06.152" v="4754" actId="1076"/>
          <ac:graphicFrameMkLst>
            <pc:docMk/>
            <pc:sldMk cId="2720695294" sldId="278"/>
            <ac:graphicFrameMk id="8" creationId="{53AB974D-6CF7-40C7-F64B-8B223A925444}"/>
          </ac:graphicFrameMkLst>
        </pc:graphicFrameChg>
        <pc:graphicFrameChg chg="add mod modGraphic">
          <ac:chgData name="김 도윤" userId="101f2fd0b6dbcf79" providerId="LiveId" clId="{6E71714E-8038-42FA-8E98-D4C8F7AA8ACF}" dt="2022-11-21T14:38:49.189" v="4751" actId="14734"/>
          <ac:graphicFrameMkLst>
            <pc:docMk/>
            <pc:sldMk cId="2720695294" sldId="278"/>
            <ac:graphicFrameMk id="12" creationId="{05E5BDAB-48DF-2225-3758-5359B5155800}"/>
          </ac:graphicFrameMkLst>
        </pc:graphicFrameChg>
        <pc:graphicFrameChg chg="add mod modGraphic">
          <ac:chgData name="김 도윤" userId="101f2fd0b6dbcf79" providerId="LiveId" clId="{6E71714E-8038-42FA-8E98-D4C8F7AA8ACF}" dt="2022-11-21T20:44:57.817" v="6526" actId="20577"/>
          <ac:graphicFrameMkLst>
            <pc:docMk/>
            <pc:sldMk cId="2720695294" sldId="278"/>
            <ac:graphicFrameMk id="13" creationId="{2DB05EDD-2EA5-6CA3-6D74-9DF3F5FCF556}"/>
          </ac:graphicFrameMkLst>
        </pc:graphicFrameChg>
      </pc:sldChg>
      <pc:sldChg chg="new del">
        <pc:chgData name="김 도윤" userId="101f2fd0b6dbcf79" providerId="LiveId" clId="{6E71714E-8038-42FA-8E98-D4C8F7AA8ACF}" dt="2022-11-21T13:54:18.451" v="4447" actId="47"/>
        <pc:sldMkLst>
          <pc:docMk/>
          <pc:sldMk cId="3837706691" sldId="278"/>
        </pc:sldMkLst>
      </pc:sldChg>
      <pc:sldChg chg="addSp delSp modSp new del mod">
        <pc:chgData name="김 도윤" userId="101f2fd0b6dbcf79" providerId="LiveId" clId="{6E71714E-8038-42FA-8E98-D4C8F7AA8ACF}" dt="2022-11-21T13:55:35.517" v="4471" actId="47"/>
        <pc:sldMkLst>
          <pc:docMk/>
          <pc:sldMk cId="2150795871" sldId="279"/>
        </pc:sldMkLst>
        <pc:spChg chg="del">
          <ac:chgData name="김 도윤" userId="101f2fd0b6dbcf79" providerId="LiveId" clId="{6E71714E-8038-42FA-8E98-D4C8F7AA8ACF}" dt="2022-11-21T13:54:26.576" v="4448" actId="3680"/>
          <ac:spMkLst>
            <pc:docMk/>
            <pc:sldMk cId="2150795871" sldId="279"/>
            <ac:spMk id="3" creationId="{465E2895-F15A-E0C7-FFF8-FD8CEB114C9C}"/>
          </ac:spMkLst>
        </pc:spChg>
        <pc:spChg chg="del">
          <ac:chgData name="김 도윤" userId="101f2fd0b6dbcf79" providerId="LiveId" clId="{6E71714E-8038-42FA-8E98-D4C8F7AA8ACF}" dt="2022-11-21T13:55:25.215" v="4469" actId="478"/>
          <ac:spMkLst>
            <pc:docMk/>
            <pc:sldMk cId="2150795871" sldId="279"/>
            <ac:spMk id="4" creationId="{4A84B737-381E-CD6B-35F7-28487C63CC44}"/>
          </ac:spMkLst>
        </pc:spChg>
        <pc:graphicFrameChg chg="add mod ord modGraphic">
          <ac:chgData name="김 도윤" userId="101f2fd0b6dbcf79" providerId="LiveId" clId="{6E71714E-8038-42FA-8E98-D4C8F7AA8ACF}" dt="2022-11-21T13:55:28.980" v="4470" actId="14100"/>
          <ac:graphicFrameMkLst>
            <pc:docMk/>
            <pc:sldMk cId="2150795871" sldId="279"/>
            <ac:graphicFrameMk id="5" creationId="{2F927315-0795-4C87-1700-BB41372A5BB3}"/>
          </ac:graphicFrameMkLst>
        </pc:graphicFrameChg>
      </pc:sldChg>
      <pc:sldChg chg="add del ord">
        <pc:chgData name="김 도윤" userId="101f2fd0b6dbcf79" providerId="LiveId" clId="{6E71714E-8038-42FA-8E98-D4C8F7AA8ACF}" dt="2022-11-21T15:32:29.668" v="4891" actId="47"/>
        <pc:sldMkLst>
          <pc:docMk/>
          <pc:sldMk cId="2979699053" sldId="279"/>
        </pc:sldMkLst>
      </pc:sldChg>
      <pc:sldChg chg="addSp delSp modSp add mod">
        <pc:chgData name="김 도윤" userId="101f2fd0b6dbcf79" providerId="LiveId" clId="{6E71714E-8038-42FA-8E98-D4C8F7AA8ACF}" dt="2022-11-21T16:17:53.823" v="6290" actId="20577"/>
        <pc:sldMkLst>
          <pc:docMk/>
          <pc:sldMk cId="3942612596" sldId="279"/>
        </pc:sldMkLst>
        <pc:spChg chg="mod">
          <ac:chgData name="김 도윤" userId="101f2fd0b6dbcf79" providerId="LiveId" clId="{6E71714E-8038-42FA-8E98-D4C8F7AA8ACF}" dt="2022-11-21T15:54:36.309" v="5821"/>
          <ac:spMkLst>
            <pc:docMk/>
            <pc:sldMk cId="3942612596" sldId="279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6:17:53.823" v="6290" actId="20577"/>
          <ac:spMkLst>
            <pc:docMk/>
            <pc:sldMk cId="3942612596" sldId="279"/>
            <ac:spMk id="3" creationId="{4189EB0C-0218-FE3E-AFCE-7A68246DA3B3}"/>
          </ac:spMkLst>
        </pc:spChg>
        <pc:graphicFrameChg chg="add mod modGraphic">
          <ac:chgData name="김 도윤" userId="101f2fd0b6dbcf79" providerId="LiveId" clId="{6E71714E-8038-42FA-8E98-D4C8F7AA8ACF}" dt="2022-11-21T15:47:03.239" v="5382" actId="255"/>
          <ac:graphicFrameMkLst>
            <pc:docMk/>
            <pc:sldMk cId="3942612596" sldId="279"/>
            <ac:graphicFrameMk id="4" creationId="{2FF0B28A-B9B8-6B7E-ED29-4E1EEFC81D94}"/>
          </ac:graphicFrameMkLst>
        </pc:graphicFrameChg>
        <pc:graphicFrameChg chg="add mod">
          <ac:chgData name="김 도윤" userId="101f2fd0b6dbcf79" providerId="LiveId" clId="{6E71714E-8038-42FA-8E98-D4C8F7AA8ACF}" dt="2022-11-21T15:41:33.098" v="5219"/>
          <ac:graphicFrameMkLst>
            <pc:docMk/>
            <pc:sldMk cId="3942612596" sldId="279"/>
            <ac:graphicFrameMk id="5" creationId="{D162D6B6-C166-F4A2-37FE-FD1F09D0D244}"/>
          </ac:graphicFrameMkLst>
        </pc:graphicFrameChg>
        <pc:graphicFrameChg chg="add mod">
          <ac:chgData name="김 도윤" userId="101f2fd0b6dbcf79" providerId="LiveId" clId="{6E71714E-8038-42FA-8E98-D4C8F7AA8ACF}" dt="2022-11-21T15:41:33.098" v="5219"/>
          <ac:graphicFrameMkLst>
            <pc:docMk/>
            <pc:sldMk cId="3942612596" sldId="279"/>
            <ac:graphicFrameMk id="6" creationId="{63557576-08D3-AEFB-BC59-23ACC6F543F7}"/>
          </ac:graphicFrameMkLst>
        </pc:graphicFrameChg>
        <pc:graphicFrameChg chg="add del mod">
          <ac:chgData name="김 도윤" userId="101f2fd0b6dbcf79" providerId="LiveId" clId="{6E71714E-8038-42FA-8E98-D4C8F7AA8ACF}" dt="2022-11-21T15:45:09.693" v="5330"/>
          <ac:graphicFrameMkLst>
            <pc:docMk/>
            <pc:sldMk cId="3942612596" sldId="279"/>
            <ac:graphicFrameMk id="7" creationId="{9102BE32-DEB8-30E2-0111-DAAF4A479378}"/>
          </ac:graphicFrameMkLst>
        </pc:graphicFrameChg>
        <pc:graphicFrameChg chg="add del mod">
          <ac:chgData name="김 도윤" userId="101f2fd0b6dbcf79" providerId="LiveId" clId="{6E71714E-8038-42FA-8E98-D4C8F7AA8ACF}" dt="2022-11-21T15:45:09.693" v="5330"/>
          <ac:graphicFrameMkLst>
            <pc:docMk/>
            <pc:sldMk cId="3942612596" sldId="279"/>
            <ac:graphicFrameMk id="8" creationId="{0A0B5F85-107A-90FE-9755-4CA183BA2EA7}"/>
          </ac:graphicFrameMkLst>
        </pc:graphicFrameChg>
        <pc:graphicFrameChg chg="add del mod">
          <ac:chgData name="김 도윤" userId="101f2fd0b6dbcf79" providerId="LiveId" clId="{6E71714E-8038-42FA-8E98-D4C8F7AA8ACF}" dt="2022-11-21T15:45:09.693" v="5330"/>
          <ac:graphicFrameMkLst>
            <pc:docMk/>
            <pc:sldMk cId="3942612596" sldId="279"/>
            <ac:graphicFrameMk id="9" creationId="{BAE1C137-6456-F483-5791-366A9F8B07EF}"/>
          </ac:graphicFrameMkLst>
        </pc:graphicFrameChg>
        <pc:graphicFrameChg chg="add del mod">
          <ac:chgData name="김 도윤" userId="101f2fd0b6dbcf79" providerId="LiveId" clId="{6E71714E-8038-42FA-8E98-D4C8F7AA8ACF}" dt="2022-11-21T15:45:13.030" v="5332"/>
          <ac:graphicFrameMkLst>
            <pc:docMk/>
            <pc:sldMk cId="3942612596" sldId="279"/>
            <ac:graphicFrameMk id="10" creationId="{4E014008-54D6-336C-45D8-D941476CA5C0}"/>
          </ac:graphicFrameMkLst>
        </pc:graphicFrameChg>
        <pc:graphicFrameChg chg="add del mod">
          <ac:chgData name="김 도윤" userId="101f2fd0b6dbcf79" providerId="LiveId" clId="{6E71714E-8038-42FA-8E98-D4C8F7AA8ACF}" dt="2022-11-21T15:45:13.030" v="5332"/>
          <ac:graphicFrameMkLst>
            <pc:docMk/>
            <pc:sldMk cId="3942612596" sldId="279"/>
            <ac:graphicFrameMk id="11" creationId="{55651F3B-3A3B-5A50-A008-6A007198F68C}"/>
          </ac:graphicFrameMkLst>
        </pc:graphicFrameChg>
        <pc:graphicFrameChg chg="add del mod">
          <ac:chgData name="김 도윤" userId="101f2fd0b6dbcf79" providerId="LiveId" clId="{6E71714E-8038-42FA-8E98-D4C8F7AA8ACF}" dt="2022-11-21T15:45:13.030" v="5332"/>
          <ac:graphicFrameMkLst>
            <pc:docMk/>
            <pc:sldMk cId="3942612596" sldId="279"/>
            <ac:graphicFrameMk id="12" creationId="{7F6099D5-3A3E-01D9-D716-7E02454FFDC8}"/>
          </ac:graphicFrameMkLst>
        </pc:graphicFrameChg>
      </pc:sldChg>
      <pc:sldChg chg="modSp add mod">
        <pc:chgData name="김 도윤" userId="101f2fd0b6dbcf79" providerId="LiveId" clId="{6E71714E-8038-42FA-8E98-D4C8F7AA8ACF}" dt="2022-11-21T20:45:19.305" v="6532" actId="20577"/>
        <pc:sldMkLst>
          <pc:docMk/>
          <pc:sldMk cId="4211881872" sldId="280"/>
        </pc:sldMkLst>
        <pc:spChg chg="mod">
          <ac:chgData name="김 도윤" userId="101f2fd0b6dbcf79" providerId="LiveId" clId="{6E71714E-8038-42FA-8E98-D4C8F7AA8ACF}" dt="2022-11-21T16:03:02.652" v="5998"/>
          <ac:spMkLst>
            <pc:docMk/>
            <pc:sldMk cId="4211881872" sldId="280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20:45:19.305" v="6532" actId="20577"/>
          <ac:spMkLst>
            <pc:docMk/>
            <pc:sldMk cId="4211881872" sldId="280"/>
            <ac:spMk id="3" creationId="{4189EB0C-0218-FE3E-AFCE-7A68246DA3B3}"/>
          </ac:spMkLst>
        </pc:spChg>
      </pc:sldChg>
      <pc:sldChg chg="delSp modSp add mod">
        <pc:chgData name="김 도윤" userId="101f2fd0b6dbcf79" providerId="LiveId" clId="{6E71714E-8038-42FA-8E98-D4C8F7AA8ACF}" dt="2022-11-21T20:44:49.076" v="6524" actId="20577"/>
        <pc:sldMkLst>
          <pc:docMk/>
          <pc:sldMk cId="2978572026" sldId="281"/>
        </pc:sldMkLst>
        <pc:spChg chg="mod">
          <ac:chgData name="김 도윤" userId="101f2fd0b6dbcf79" providerId="LiveId" clId="{6E71714E-8038-42FA-8E98-D4C8F7AA8ACF}" dt="2022-11-21T16:02:48.825" v="5996" actId="20577"/>
          <ac:spMkLst>
            <pc:docMk/>
            <pc:sldMk cId="2978572026" sldId="281"/>
            <ac:spMk id="2" creationId="{1C57483D-9EA0-5CBB-1943-917BC04BE160}"/>
          </ac:spMkLst>
        </pc:spChg>
        <pc:spChg chg="del">
          <ac:chgData name="김 도윤" userId="101f2fd0b6dbcf79" providerId="LiveId" clId="{6E71714E-8038-42FA-8E98-D4C8F7AA8ACF}" dt="2022-11-21T15:53:49.346" v="5779" actId="478"/>
          <ac:spMkLst>
            <pc:docMk/>
            <pc:sldMk cId="2978572026" sldId="281"/>
            <ac:spMk id="14" creationId="{9D2E7037-7E3C-38FB-BDA9-C8F1D50FAC0C}"/>
          </ac:spMkLst>
        </pc:spChg>
        <pc:graphicFrameChg chg="mod modGraphic">
          <ac:chgData name="김 도윤" userId="101f2fd0b6dbcf79" providerId="LiveId" clId="{6E71714E-8038-42FA-8E98-D4C8F7AA8ACF}" dt="2022-11-21T16:03:57.445" v="6035"/>
          <ac:graphicFrameMkLst>
            <pc:docMk/>
            <pc:sldMk cId="2978572026" sldId="281"/>
            <ac:graphicFrameMk id="4" creationId="{1D46065C-AE7C-5735-B688-6DCA81D31FD9}"/>
          </ac:graphicFrameMkLst>
        </pc:graphicFrameChg>
        <pc:graphicFrameChg chg="modGraphic">
          <ac:chgData name="김 도윤" userId="101f2fd0b6dbcf79" providerId="LiveId" clId="{6E71714E-8038-42FA-8E98-D4C8F7AA8ACF}" dt="2022-11-21T20:44:49.076" v="6524" actId="20577"/>
          <ac:graphicFrameMkLst>
            <pc:docMk/>
            <pc:sldMk cId="2978572026" sldId="281"/>
            <ac:graphicFrameMk id="13" creationId="{2DB05EDD-2EA5-6CA3-6D74-9DF3F5FCF556}"/>
          </ac:graphicFrameMkLst>
        </pc:graphicFrameChg>
      </pc:sldChg>
      <pc:sldChg chg="new del">
        <pc:chgData name="김 도윤" userId="101f2fd0b6dbcf79" providerId="LiveId" clId="{6E71714E-8038-42FA-8E98-D4C8F7AA8ACF}" dt="2022-11-21T15:59:07.017" v="5904" actId="47"/>
        <pc:sldMkLst>
          <pc:docMk/>
          <pc:sldMk cId="1859851950" sldId="282"/>
        </pc:sldMkLst>
      </pc:sldChg>
      <pc:sldChg chg="modSp add mod ord">
        <pc:chgData name="김 도윤" userId="101f2fd0b6dbcf79" providerId="LiveId" clId="{6E71714E-8038-42FA-8E98-D4C8F7AA8ACF}" dt="2022-11-21T16:03:54.275" v="6034"/>
        <pc:sldMkLst>
          <pc:docMk/>
          <pc:sldMk cId="3284276063" sldId="282"/>
        </pc:sldMkLst>
        <pc:spChg chg="mod">
          <ac:chgData name="김 도윤" userId="101f2fd0b6dbcf79" providerId="LiveId" clId="{6E71714E-8038-42FA-8E98-D4C8F7AA8ACF}" dt="2022-11-21T16:03:46.195" v="6030"/>
          <ac:spMkLst>
            <pc:docMk/>
            <pc:sldMk cId="3284276063" sldId="282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6:03:54.275" v="6034"/>
          <ac:spMkLst>
            <pc:docMk/>
            <pc:sldMk cId="3284276063" sldId="282"/>
            <ac:spMk id="3" creationId="{4189EB0C-0218-FE3E-AFCE-7A68246DA3B3}"/>
          </ac:spMkLst>
        </pc:spChg>
      </pc:sldChg>
      <pc:sldChg chg="modSp add mod ord">
        <pc:chgData name="김 도윤" userId="101f2fd0b6dbcf79" providerId="LiveId" clId="{6E71714E-8038-42FA-8E98-D4C8F7AA8ACF}" dt="2022-11-21T16:28:10.419" v="6354"/>
        <pc:sldMkLst>
          <pc:docMk/>
          <pc:sldMk cId="2631030280" sldId="283"/>
        </pc:sldMkLst>
        <pc:spChg chg="mod">
          <ac:chgData name="김 도윤" userId="101f2fd0b6dbcf79" providerId="LiveId" clId="{6E71714E-8038-42FA-8E98-D4C8F7AA8ACF}" dt="2022-11-21T16:28:04.262" v="6340"/>
          <ac:spMkLst>
            <pc:docMk/>
            <pc:sldMk cId="2631030280" sldId="283"/>
            <ac:spMk id="2" creationId="{90B7C5D2-88F7-3D5E-36EC-766B1DF911B7}"/>
          </ac:spMkLst>
        </pc:spChg>
        <pc:spChg chg="mod">
          <ac:chgData name="김 도윤" userId="101f2fd0b6dbcf79" providerId="LiveId" clId="{6E71714E-8038-42FA-8E98-D4C8F7AA8ACF}" dt="2022-11-21T16:28:10.419" v="6354"/>
          <ac:spMkLst>
            <pc:docMk/>
            <pc:sldMk cId="2631030280" sldId="283"/>
            <ac:spMk id="3" creationId="{4189EB0C-0218-FE3E-AFCE-7A68246DA3B3}"/>
          </ac:spMkLst>
        </pc:spChg>
      </pc:sldChg>
      <pc:sldChg chg="addSp delSp modSp add mod">
        <pc:chgData name="김 도윤" userId="101f2fd0b6dbcf79" providerId="LiveId" clId="{6E71714E-8038-42FA-8E98-D4C8F7AA8ACF}" dt="2022-11-21T16:34:45.227" v="6412" actId="478"/>
        <pc:sldMkLst>
          <pc:docMk/>
          <pc:sldMk cId="3431199102" sldId="284"/>
        </pc:sldMkLst>
        <pc:spChg chg="mod">
          <ac:chgData name="김 도윤" userId="101f2fd0b6dbcf79" providerId="LiveId" clId="{6E71714E-8038-42FA-8E98-D4C8F7AA8ACF}" dt="2022-11-21T16:34:21.240" v="6407"/>
          <ac:spMkLst>
            <pc:docMk/>
            <pc:sldMk cId="3431199102" sldId="284"/>
            <ac:spMk id="2" creationId="{B9998DBF-F2B8-C2B7-C124-00D9E25449B2}"/>
          </ac:spMkLst>
        </pc:spChg>
        <pc:spChg chg="del">
          <ac:chgData name="김 도윤" userId="101f2fd0b6dbcf79" providerId="LiveId" clId="{6E71714E-8038-42FA-8E98-D4C8F7AA8ACF}" dt="2022-11-21T16:34:45.227" v="6412" actId="478"/>
          <ac:spMkLst>
            <pc:docMk/>
            <pc:sldMk cId="3431199102" sldId="284"/>
            <ac:spMk id="8" creationId="{90A6C176-51A1-5373-8281-12522CE85086}"/>
          </ac:spMkLst>
        </pc:spChg>
        <pc:picChg chg="add mod">
          <ac:chgData name="김 도윤" userId="101f2fd0b6dbcf79" providerId="LiveId" clId="{6E71714E-8038-42FA-8E98-D4C8F7AA8ACF}" dt="2022-11-21T16:34:38.815" v="6411" actId="1076"/>
          <ac:picMkLst>
            <pc:docMk/>
            <pc:sldMk cId="3431199102" sldId="284"/>
            <ac:picMk id="4" creationId="{B6194E8D-0F07-C9EE-E3D3-7585D7F126B0}"/>
          </ac:picMkLst>
        </pc:picChg>
        <pc:picChg chg="del">
          <ac:chgData name="김 도윤" userId="101f2fd0b6dbcf79" providerId="LiveId" clId="{6E71714E-8038-42FA-8E98-D4C8F7AA8ACF}" dt="2022-11-21T16:34:30.826" v="6408" actId="478"/>
          <ac:picMkLst>
            <pc:docMk/>
            <pc:sldMk cId="3431199102" sldId="284"/>
            <ac:picMk id="6" creationId="{81C3B266-BA45-9A50-6AC8-4DC37E14FD57}"/>
          </ac:picMkLst>
        </pc:picChg>
      </pc:sldChg>
      <pc:sldChg chg="modSp new del mod">
        <pc:chgData name="김 도윤" userId="101f2fd0b6dbcf79" providerId="LiveId" clId="{6E71714E-8038-42FA-8E98-D4C8F7AA8ACF}" dt="2022-11-21T21:26:19.838" v="8627" actId="47"/>
        <pc:sldMkLst>
          <pc:docMk/>
          <pc:sldMk cId="1357263610" sldId="285"/>
        </pc:sldMkLst>
        <pc:spChg chg="mod">
          <ac:chgData name="김 도윤" userId="101f2fd0b6dbcf79" providerId="LiveId" clId="{6E71714E-8038-42FA-8E98-D4C8F7AA8ACF}" dt="2022-11-21T16:38:28.842" v="6473" actId="20577"/>
          <ac:spMkLst>
            <pc:docMk/>
            <pc:sldMk cId="1357263610" sldId="285"/>
            <ac:spMk id="2" creationId="{60DF0E9A-98F1-A625-DC33-6CA9504364A9}"/>
          </ac:spMkLst>
        </pc:spChg>
        <pc:spChg chg="mod">
          <ac:chgData name="김 도윤" userId="101f2fd0b6dbcf79" providerId="LiveId" clId="{6E71714E-8038-42FA-8E98-D4C8F7AA8ACF}" dt="2022-11-21T16:38:34.883" v="6478" actId="20577"/>
          <ac:spMkLst>
            <pc:docMk/>
            <pc:sldMk cId="1357263610" sldId="285"/>
            <ac:spMk id="3" creationId="{FCF7C3A9-D145-4B8D-6363-B9438F934D29}"/>
          </ac:spMkLst>
        </pc:spChg>
      </pc:sldChg>
      <pc:sldChg chg="modSp add mod">
        <pc:chgData name="김 도윤" userId="101f2fd0b6dbcf79" providerId="LiveId" clId="{6E71714E-8038-42FA-8E98-D4C8F7AA8ACF}" dt="2022-11-21T21:26:38.212" v="8686" actId="20577"/>
        <pc:sldMkLst>
          <pc:docMk/>
          <pc:sldMk cId="45755562" sldId="286"/>
        </pc:sldMkLst>
        <pc:spChg chg="mod">
          <ac:chgData name="김 도윤" userId="101f2fd0b6dbcf79" providerId="LiveId" clId="{6E71714E-8038-42FA-8E98-D4C8F7AA8ACF}" dt="2022-11-21T21:26:38.212" v="8686" actId="20577"/>
          <ac:spMkLst>
            <pc:docMk/>
            <pc:sldMk cId="45755562" sldId="286"/>
            <ac:spMk id="2" creationId="{60DF0E9A-98F1-A625-DC33-6CA9504364A9}"/>
          </ac:spMkLst>
        </pc:spChg>
        <pc:spChg chg="mod">
          <ac:chgData name="김 도윤" userId="101f2fd0b6dbcf79" providerId="LiveId" clId="{6E71714E-8038-42FA-8E98-D4C8F7AA8ACF}" dt="2022-11-21T21:26:03.485" v="8626" actId="20577"/>
          <ac:spMkLst>
            <pc:docMk/>
            <pc:sldMk cId="45755562" sldId="286"/>
            <ac:spMk id="3" creationId="{FCF7C3A9-D145-4B8D-6363-B9438F934D29}"/>
          </ac:spMkLst>
        </pc:spChg>
      </pc:sldChg>
      <pc:sldChg chg="new del">
        <pc:chgData name="김 도윤" userId="101f2fd0b6dbcf79" providerId="LiveId" clId="{6E71714E-8038-42FA-8E98-D4C8F7AA8ACF}" dt="2022-11-21T20:48:45.839" v="6562" actId="47"/>
        <pc:sldMkLst>
          <pc:docMk/>
          <pc:sldMk cId="3760682445" sldId="287"/>
        </pc:sldMkLst>
      </pc:sldChg>
      <pc:sldChg chg="modSp new mod">
        <pc:chgData name="김 도윤" userId="101f2fd0b6dbcf79" providerId="LiveId" clId="{6E71714E-8038-42FA-8E98-D4C8F7AA8ACF}" dt="2022-11-21T21:26:53.414" v="8687"/>
        <pc:sldMkLst>
          <pc:docMk/>
          <pc:sldMk cId="2075053574" sldId="288"/>
        </pc:sldMkLst>
        <pc:spChg chg="mod">
          <ac:chgData name="김 도윤" userId="101f2fd0b6dbcf79" providerId="LiveId" clId="{6E71714E-8038-42FA-8E98-D4C8F7AA8ACF}" dt="2022-11-21T21:26:53.414" v="8687"/>
          <ac:spMkLst>
            <pc:docMk/>
            <pc:sldMk cId="2075053574" sldId="288"/>
            <ac:spMk id="2" creationId="{B556CF8D-B9C0-2D50-F20A-8A2605D49B98}"/>
          </ac:spMkLst>
        </pc:spChg>
        <pc:spChg chg="mod">
          <ac:chgData name="김 도윤" userId="101f2fd0b6dbcf79" providerId="LiveId" clId="{6E71714E-8038-42FA-8E98-D4C8F7AA8ACF}" dt="2022-11-21T21:15:36.308" v="7955" actId="20577"/>
          <ac:spMkLst>
            <pc:docMk/>
            <pc:sldMk cId="2075053574" sldId="288"/>
            <ac:spMk id="3" creationId="{96D8ACB7-583E-5823-D596-1EE8D0297911}"/>
          </ac:spMkLst>
        </pc:spChg>
        <pc:spChg chg="mod">
          <ac:chgData name="김 도윤" userId="101f2fd0b6dbcf79" providerId="LiveId" clId="{6E71714E-8038-42FA-8E98-D4C8F7AA8ACF}" dt="2022-11-21T21:20:05.254" v="8220"/>
          <ac:spMkLst>
            <pc:docMk/>
            <pc:sldMk cId="2075053574" sldId="288"/>
            <ac:spMk id="4" creationId="{0619900E-787C-C518-271F-814DC45FEDA0}"/>
          </ac:spMkLst>
        </pc:spChg>
      </pc:sldChg>
      <pc:sldChg chg="addSp delSp modSp add del mod">
        <pc:chgData name="김 도윤" userId="101f2fd0b6dbcf79" providerId="LiveId" clId="{6E71714E-8038-42FA-8E98-D4C8F7AA8ACF}" dt="2022-11-21T21:06:48.619" v="7403" actId="47"/>
        <pc:sldMkLst>
          <pc:docMk/>
          <pc:sldMk cId="4179989612" sldId="289"/>
        </pc:sldMkLst>
        <pc:spChg chg="mod">
          <ac:chgData name="김 도윤" userId="101f2fd0b6dbcf79" providerId="LiveId" clId="{6E71714E-8038-42FA-8E98-D4C8F7AA8ACF}" dt="2022-11-21T21:00:11.962" v="6911"/>
          <ac:spMkLst>
            <pc:docMk/>
            <pc:sldMk cId="4179989612" sldId="289"/>
            <ac:spMk id="2" creationId="{B556CF8D-B9C0-2D50-F20A-8A2605D49B98}"/>
          </ac:spMkLst>
        </pc:spChg>
        <pc:spChg chg="mod">
          <ac:chgData name="김 도윤" userId="101f2fd0b6dbcf79" providerId="LiveId" clId="{6E71714E-8038-42FA-8E98-D4C8F7AA8ACF}" dt="2022-11-21T21:00:50.136" v="7033" actId="20577"/>
          <ac:spMkLst>
            <pc:docMk/>
            <pc:sldMk cId="4179989612" sldId="289"/>
            <ac:spMk id="3" creationId="{96D8ACB7-583E-5823-D596-1EE8D0297911}"/>
          </ac:spMkLst>
        </pc:spChg>
        <pc:spChg chg="del">
          <ac:chgData name="김 도윤" userId="101f2fd0b6dbcf79" providerId="LiveId" clId="{6E71714E-8038-42FA-8E98-D4C8F7AA8ACF}" dt="2022-11-21T20:53:33.594" v="6608" actId="478"/>
          <ac:spMkLst>
            <pc:docMk/>
            <pc:sldMk cId="4179989612" sldId="289"/>
            <ac:spMk id="4" creationId="{0619900E-787C-C518-271F-814DC45FEDA0}"/>
          </ac:spMkLst>
        </pc:spChg>
        <pc:spChg chg="add mod">
          <ac:chgData name="김 도윤" userId="101f2fd0b6dbcf79" providerId="LiveId" clId="{6E71714E-8038-42FA-8E98-D4C8F7AA8ACF}" dt="2022-11-21T20:54:43.735" v="6624" actId="14100"/>
          <ac:spMkLst>
            <pc:docMk/>
            <pc:sldMk cId="4179989612" sldId="289"/>
            <ac:spMk id="5" creationId="{FCA92A83-F988-9209-905A-597DBBBEBDD7}"/>
          </ac:spMkLst>
        </pc:spChg>
        <pc:spChg chg="add mod">
          <ac:chgData name="김 도윤" userId="101f2fd0b6dbcf79" providerId="LiveId" clId="{6E71714E-8038-42FA-8E98-D4C8F7AA8ACF}" dt="2022-11-21T20:54:43.735" v="6624" actId="14100"/>
          <ac:spMkLst>
            <pc:docMk/>
            <pc:sldMk cId="4179989612" sldId="289"/>
            <ac:spMk id="6" creationId="{42D0CAA2-FB4B-75C9-F5BC-5F05476C93FE}"/>
          </ac:spMkLst>
        </pc:spChg>
        <pc:spChg chg="add mod">
          <ac:chgData name="김 도윤" userId="101f2fd0b6dbcf79" providerId="LiveId" clId="{6E71714E-8038-42FA-8E98-D4C8F7AA8ACF}" dt="2022-11-21T21:00:19.464" v="6930"/>
          <ac:spMkLst>
            <pc:docMk/>
            <pc:sldMk cId="4179989612" sldId="289"/>
            <ac:spMk id="7" creationId="{74ED987C-0BB1-5774-7DF1-7D9B3FC37ECF}"/>
          </ac:spMkLst>
        </pc:spChg>
        <pc:spChg chg="add mod">
          <ac:chgData name="김 도윤" userId="101f2fd0b6dbcf79" providerId="LiveId" clId="{6E71714E-8038-42FA-8E98-D4C8F7AA8ACF}" dt="2022-11-21T20:56:49.177" v="6701" actId="1076"/>
          <ac:spMkLst>
            <pc:docMk/>
            <pc:sldMk cId="4179989612" sldId="289"/>
            <ac:spMk id="12" creationId="{A9A0DE5A-213D-A3D2-895E-314C2E8691E0}"/>
          </ac:spMkLst>
        </pc:spChg>
        <pc:spChg chg="add mod">
          <ac:chgData name="김 도윤" userId="101f2fd0b6dbcf79" providerId="LiveId" clId="{6E71714E-8038-42FA-8E98-D4C8F7AA8ACF}" dt="2022-11-21T20:57:29.793" v="6729"/>
          <ac:spMkLst>
            <pc:docMk/>
            <pc:sldMk cId="4179989612" sldId="289"/>
            <ac:spMk id="13" creationId="{4CE0229F-964B-A16F-FD0E-E5B6989E0278}"/>
          </ac:spMkLst>
        </pc:spChg>
        <pc:cxnChg chg="add mod">
          <ac:chgData name="김 도윤" userId="101f2fd0b6dbcf79" providerId="LiveId" clId="{6E71714E-8038-42FA-8E98-D4C8F7AA8ACF}" dt="2022-11-21T20:55:43.116" v="6659" actId="1582"/>
          <ac:cxnSpMkLst>
            <pc:docMk/>
            <pc:sldMk cId="4179989612" sldId="289"/>
            <ac:cxnSpMk id="9" creationId="{5E65BBF4-B937-13EC-639B-A567184895AC}"/>
          </ac:cxnSpMkLst>
        </pc:cxnChg>
        <pc:cxnChg chg="add mod">
          <ac:chgData name="김 도윤" userId="101f2fd0b6dbcf79" providerId="LiveId" clId="{6E71714E-8038-42FA-8E98-D4C8F7AA8ACF}" dt="2022-11-21T20:56:49.177" v="6701" actId="1076"/>
          <ac:cxnSpMkLst>
            <pc:docMk/>
            <pc:sldMk cId="4179989612" sldId="289"/>
            <ac:cxnSpMk id="11" creationId="{79893EB7-6A4E-6DD0-C901-351B0952D6D9}"/>
          </ac:cxnSpMkLst>
        </pc:cxnChg>
        <pc:cxnChg chg="add mod">
          <ac:chgData name="김 도윤" userId="101f2fd0b6dbcf79" providerId="LiveId" clId="{6E71714E-8038-42FA-8E98-D4C8F7AA8ACF}" dt="2022-11-21T20:57:20.864" v="6713" actId="1076"/>
          <ac:cxnSpMkLst>
            <pc:docMk/>
            <pc:sldMk cId="4179989612" sldId="289"/>
            <ac:cxnSpMk id="14" creationId="{0A48B89A-3E0E-2565-AA17-A6C0BF0979D1}"/>
          </ac:cxnSpMkLst>
        </pc:cxnChg>
      </pc:sldChg>
      <pc:sldChg chg="modSp add mod">
        <pc:chgData name="김 도윤" userId="101f2fd0b6dbcf79" providerId="LiveId" clId="{6E71714E-8038-42FA-8E98-D4C8F7AA8ACF}" dt="2022-11-21T21:09:28.089" v="7513"/>
        <pc:sldMkLst>
          <pc:docMk/>
          <pc:sldMk cId="886628516" sldId="290"/>
        </pc:sldMkLst>
        <pc:spChg chg="mod">
          <ac:chgData name="김 도윤" userId="101f2fd0b6dbcf79" providerId="LiveId" clId="{6E71714E-8038-42FA-8E98-D4C8F7AA8ACF}" dt="2022-11-21T21:07:01.382" v="7405" actId="20577"/>
          <ac:spMkLst>
            <pc:docMk/>
            <pc:sldMk cId="886628516" sldId="290"/>
            <ac:spMk id="2" creationId="{B556CF8D-B9C0-2D50-F20A-8A2605D49B98}"/>
          </ac:spMkLst>
        </pc:spChg>
        <pc:spChg chg="mod">
          <ac:chgData name="김 도윤" userId="101f2fd0b6dbcf79" providerId="LiveId" clId="{6E71714E-8038-42FA-8E98-D4C8F7AA8ACF}" dt="2022-11-21T21:09:28.089" v="7513"/>
          <ac:spMkLst>
            <pc:docMk/>
            <pc:sldMk cId="886628516" sldId="290"/>
            <ac:spMk id="3" creationId="{96D8ACB7-583E-5823-D596-1EE8D0297911}"/>
          </ac:spMkLst>
        </pc:spChg>
        <pc:spChg chg="mod">
          <ac:chgData name="김 도윤" userId="101f2fd0b6dbcf79" providerId="LiveId" clId="{6E71714E-8038-42FA-8E98-D4C8F7AA8ACF}" dt="2022-11-21T21:06:29.104" v="7400" actId="20577"/>
          <ac:spMkLst>
            <pc:docMk/>
            <pc:sldMk cId="886628516" sldId="290"/>
            <ac:spMk id="7" creationId="{74ED987C-0BB1-5774-7DF1-7D9B3FC37ECF}"/>
          </ac:spMkLst>
        </pc:spChg>
      </pc:sldChg>
      <pc:sldChg chg="addSp delSp modSp add mod">
        <pc:chgData name="김 도윤" userId="101f2fd0b6dbcf79" providerId="LiveId" clId="{6E71714E-8038-42FA-8E98-D4C8F7AA8ACF}" dt="2022-11-21T21:09:38.242" v="7546"/>
        <pc:sldMkLst>
          <pc:docMk/>
          <pc:sldMk cId="4102874389" sldId="291"/>
        </pc:sldMkLst>
        <pc:spChg chg="mod">
          <ac:chgData name="김 도윤" userId="101f2fd0b6dbcf79" providerId="LiveId" clId="{6E71714E-8038-42FA-8E98-D4C8F7AA8ACF}" dt="2022-11-21T21:03:31.761" v="7118"/>
          <ac:spMkLst>
            <pc:docMk/>
            <pc:sldMk cId="4102874389" sldId="291"/>
            <ac:spMk id="2" creationId="{B556CF8D-B9C0-2D50-F20A-8A2605D49B98}"/>
          </ac:spMkLst>
        </pc:spChg>
        <pc:spChg chg="mod">
          <ac:chgData name="김 도윤" userId="101f2fd0b6dbcf79" providerId="LiveId" clId="{6E71714E-8038-42FA-8E98-D4C8F7AA8ACF}" dt="2022-11-21T21:09:38.242" v="7546"/>
          <ac:spMkLst>
            <pc:docMk/>
            <pc:sldMk cId="4102874389" sldId="291"/>
            <ac:spMk id="3" creationId="{96D8ACB7-583E-5823-D596-1EE8D0297911}"/>
          </ac:spMkLst>
        </pc:spChg>
        <pc:spChg chg="add del mod">
          <ac:chgData name="김 도윤" userId="101f2fd0b6dbcf79" providerId="LiveId" clId="{6E71714E-8038-42FA-8E98-D4C8F7AA8ACF}" dt="2022-11-21T21:07:44.007" v="7447" actId="478"/>
          <ac:spMkLst>
            <pc:docMk/>
            <pc:sldMk cId="4102874389" sldId="291"/>
            <ac:spMk id="4" creationId="{12B719AA-921D-30B4-36C1-FC49186283A3}"/>
          </ac:spMkLst>
        </pc:spChg>
        <pc:spChg chg="del">
          <ac:chgData name="김 도윤" userId="101f2fd0b6dbcf79" providerId="LiveId" clId="{6E71714E-8038-42FA-8E98-D4C8F7AA8ACF}" dt="2022-11-21T21:01:30.304" v="7059" actId="478"/>
          <ac:spMkLst>
            <pc:docMk/>
            <pc:sldMk cId="4102874389" sldId="291"/>
            <ac:spMk id="7" creationId="{74ED987C-0BB1-5774-7DF1-7D9B3FC37ECF}"/>
          </ac:spMkLst>
        </pc:spChg>
        <pc:spChg chg="mod">
          <ac:chgData name="김 도윤" userId="101f2fd0b6dbcf79" providerId="LiveId" clId="{6E71714E-8038-42FA-8E98-D4C8F7AA8ACF}" dt="2022-11-21T21:09:10.682" v="7479" actId="1076"/>
          <ac:spMkLst>
            <pc:docMk/>
            <pc:sldMk cId="4102874389" sldId="291"/>
            <ac:spMk id="12" creationId="{A9A0DE5A-213D-A3D2-895E-314C2E8691E0}"/>
          </ac:spMkLst>
        </pc:spChg>
        <pc:spChg chg="mod">
          <ac:chgData name="김 도윤" userId="101f2fd0b6dbcf79" providerId="LiveId" clId="{6E71714E-8038-42FA-8E98-D4C8F7AA8ACF}" dt="2022-11-21T21:09:10.682" v="7479" actId="1076"/>
          <ac:spMkLst>
            <pc:docMk/>
            <pc:sldMk cId="4102874389" sldId="291"/>
            <ac:spMk id="13" creationId="{4CE0229F-964B-A16F-FD0E-E5B6989E0278}"/>
          </ac:spMkLst>
        </pc:spChg>
        <pc:spChg chg="add del mod">
          <ac:chgData name="김 도윤" userId="101f2fd0b6dbcf79" providerId="LiveId" clId="{6E71714E-8038-42FA-8E98-D4C8F7AA8ACF}" dt="2022-11-21T21:08:55.679" v="7468" actId="20577"/>
          <ac:spMkLst>
            <pc:docMk/>
            <pc:sldMk cId="4102874389" sldId="291"/>
            <ac:spMk id="15" creationId="{AECA1C73-FED5-7834-0F07-98A1F81A8F9E}"/>
          </ac:spMkLst>
        </pc:spChg>
        <pc:spChg chg="add del mod">
          <ac:chgData name="김 도윤" userId="101f2fd0b6dbcf79" providerId="LiveId" clId="{6E71714E-8038-42FA-8E98-D4C8F7AA8ACF}" dt="2022-11-21T21:08:58.798" v="7477" actId="20577"/>
          <ac:spMkLst>
            <pc:docMk/>
            <pc:sldMk cId="4102874389" sldId="291"/>
            <ac:spMk id="16" creationId="{339E2BE7-7DA6-5746-48AC-518454315B3C}"/>
          </ac:spMkLst>
        </pc:spChg>
        <pc:grpChg chg="add mod">
          <ac:chgData name="김 도윤" userId="101f2fd0b6dbcf79" providerId="LiveId" clId="{6E71714E-8038-42FA-8E98-D4C8F7AA8ACF}" dt="2022-11-21T21:09:10.682" v="7479" actId="1076"/>
          <ac:grpSpMkLst>
            <pc:docMk/>
            <pc:sldMk cId="4102874389" sldId="291"/>
            <ac:grpSpMk id="20" creationId="{763517AB-BC97-6673-4A34-167841118339}"/>
          </ac:grpSpMkLst>
        </pc:grpChg>
        <pc:cxnChg chg="add mod">
          <ac:chgData name="김 도윤" userId="101f2fd0b6dbcf79" providerId="LiveId" clId="{6E71714E-8038-42FA-8E98-D4C8F7AA8ACF}" dt="2022-11-21T21:09:10.682" v="7479" actId="1076"/>
          <ac:cxnSpMkLst>
            <pc:docMk/>
            <pc:sldMk cId="4102874389" sldId="291"/>
            <ac:cxnSpMk id="8" creationId="{AB6065D2-A198-7214-915A-052C1F2DBA8A}"/>
          </ac:cxnSpMkLst>
        </pc:cxnChg>
        <pc:cxnChg chg="add del">
          <ac:chgData name="김 도윤" userId="101f2fd0b6dbcf79" providerId="LiveId" clId="{6E71714E-8038-42FA-8E98-D4C8F7AA8ACF}" dt="2022-11-21T21:01:36.256" v="7062" actId="478"/>
          <ac:cxnSpMkLst>
            <pc:docMk/>
            <pc:sldMk cId="4102874389" sldId="291"/>
            <ac:cxnSpMk id="9" creationId="{5E65BBF4-B937-13EC-639B-A567184895AC}"/>
          </ac:cxnSpMkLst>
        </pc:cxnChg>
        <pc:cxnChg chg="add del mod">
          <ac:chgData name="김 도윤" userId="101f2fd0b6dbcf79" providerId="LiveId" clId="{6E71714E-8038-42FA-8E98-D4C8F7AA8ACF}" dt="2022-11-21T21:08:41.924" v="7458" actId="164"/>
          <ac:cxnSpMkLst>
            <pc:docMk/>
            <pc:sldMk cId="4102874389" sldId="291"/>
            <ac:cxnSpMk id="10" creationId="{C9CF9597-5EBC-7A31-6D7F-5421A2F9CB0D}"/>
          </ac:cxnSpMkLst>
        </pc:cxnChg>
        <pc:cxnChg chg="mod">
          <ac:chgData name="김 도윤" userId="101f2fd0b6dbcf79" providerId="LiveId" clId="{6E71714E-8038-42FA-8E98-D4C8F7AA8ACF}" dt="2022-11-21T21:09:10.682" v="7479" actId="1076"/>
          <ac:cxnSpMkLst>
            <pc:docMk/>
            <pc:sldMk cId="4102874389" sldId="291"/>
            <ac:cxnSpMk id="11" creationId="{79893EB7-6A4E-6DD0-C901-351B0952D6D9}"/>
          </ac:cxnSpMkLst>
        </pc:cxnChg>
        <pc:cxnChg chg="mod">
          <ac:chgData name="김 도윤" userId="101f2fd0b6dbcf79" providerId="LiveId" clId="{6E71714E-8038-42FA-8E98-D4C8F7AA8ACF}" dt="2022-11-21T21:09:10.682" v="7479" actId="1076"/>
          <ac:cxnSpMkLst>
            <pc:docMk/>
            <pc:sldMk cId="4102874389" sldId="291"/>
            <ac:cxnSpMk id="14" creationId="{0A48B89A-3E0E-2565-AA17-A6C0BF0979D1}"/>
          </ac:cxnSpMkLst>
        </pc:cxnChg>
        <pc:cxnChg chg="add del mod">
          <ac:chgData name="김 도윤" userId="101f2fd0b6dbcf79" providerId="LiveId" clId="{6E71714E-8038-42FA-8E98-D4C8F7AA8ACF}" dt="2022-11-21T21:08:41.924" v="7458" actId="164"/>
          <ac:cxnSpMkLst>
            <pc:docMk/>
            <pc:sldMk cId="4102874389" sldId="291"/>
            <ac:cxnSpMk id="17" creationId="{6CEF24D2-16FD-3E07-B659-9AD3F33845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C5104-1606-FC6A-0858-53634218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EAE04B-FF8D-7F0A-5800-E109E997E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A8EBF-92C6-B4B8-68F5-1E70BC4E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D8324-3F03-75D1-A4AC-26504FAE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2DDC4-FB26-0183-266B-52C7988B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DC95C-2C3E-EF8E-9912-E979F0C0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441771-7783-2C0F-C935-26AC84B2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A6EE-0E78-DDB8-465D-EEEE59EA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41FC4-2A43-ACEC-B5C7-6BA731DD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BE8BC-8C14-4507-E614-BCF8FC0A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0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4FCC4-41AC-9997-5BFF-2B70F0C27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4A208-8594-2BB3-D9D6-2D0E82E56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71E22-E36A-DB81-61F4-A5805A79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C2DFBE-9F86-8A94-2781-0FD51C89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C05C3-F360-3B94-A76E-69A460D2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8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2A532-8385-235A-FE18-81354942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EBF13-CE35-763A-CF59-9C9F1A34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532DB-9508-BB47-AC9C-3ACB8564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FEA4C-ECD7-20A0-F53A-87BDD71F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BD588-A307-9BD6-933A-1D26BB9C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FEECB-6B90-15DD-3DF0-BCBB84CB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4EEEE7-37A4-BC01-8352-FCAD2325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C0DF0-4320-5154-7520-57E65513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2C07B-3E73-976C-79B6-AD6775EA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83B10-7CE6-AFA3-C422-19E9B866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9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A102B-7A11-42F2-5356-8B0B226E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0AA78-2977-DE57-4A68-7E8218198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24B721-1F6F-1D76-94FE-DB7462F6F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86E99-ABD7-9270-1685-1E1A01F8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45DAEF-6FEE-BD6C-216B-636CA1B0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CA60CD-ACCF-749D-D0AB-DA7F8738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4440A-3921-A583-FAAE-2C82010A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EEE0C-3201-3884-AC23-8F2DD3C27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C3F1A2-7649-148B-5BE0-135A2679C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F91BE-9BBB-9188-5733-A7FD7B7DE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994421-2329-1898-CEC6-EB008E10B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D1DC9F-4762-8FA6-886A-00AA98FE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38391A-5438-18AE-F44D-910BBD7B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F7B4DF-3684-1C8D-8238-6520A88A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19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95ABE-CE0E-13C7-4777-172FD9BA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4B30BF-FCC5-4AB4-07E1-30333A05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0250F-9E99-D400-09BF-6B4B4CEC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A336C5-E70B-0355-8B93-E81B60E6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5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7DDEC-429D-6E6D-F256-C1ECB52C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395AE7-0750-79B7-FD22-76C52EDB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27521-F88C-76CB-0AD5-770D0DB2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6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D61E-BF43-3D78-2D19-FEBFEB93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79C8B-A7B1-9048-BD48-7A4E7CEFB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A4B3E6-8CFA-AF76-D1AA-A3AE1ECB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20D88-E0C0-63E6-12E7-B3B58222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FD1BE-B02D-6747-8D3F-F4B791F8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F73B5-38B1-5BA6-2B11-33420D1A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6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9B905-825A-1D78-F0CD-1C450A87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F8E498-E92F-F1F7-6478-07002A010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76D23-DEA7-D102-4AE0-B3E1EAFF2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8B51B-3FB3-CD3C-9451-69F65281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43F9B-4884-7263-E89D-DADBE325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9A441E-FC11-946A-2995-45A44857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2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A45087-B376-50C8-AAF5-CCA90CF0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A1424-D908-D9B8-3E11-E395A99E7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B13FF2-EDC6-C3FC-77D9-225F49745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A89F-C465-4534-A262-760FF6D0EFFF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F6AA8-7668-4A9B-8332-93F3A0092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EB7AE-4825-0276-037A-AD0C37BD1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0CA74-AC1C-49D4-B9EA-DCDE46AC8F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8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luzon.co.kr/system/dmr.ph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aonsoft.com/product/?ca_id=10105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3E1D8-FB1A-9257-F427-F75AEC68E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PBL </a:t>
            </a:r>
            <a:r>
              <a:rPr lang="ko-KR" altLang="en-US" dirty="0"/>
              <a:t>중간 결과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FC9C2B-35A6-9A54-1A6A-CCFECA671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컴퓨터네트워크 </a:t>
            </a:r>
            <a:r>
              <a:rPr lang="en-US" altLang="ko-KR" dirty="0"/>
              <a:t>6</a:t>
            </a:r>
            <a:r>
              <a:rPr lang="ko-KR" altLang="en-US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96315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7C5D2-88F7-3D5E-36EC-766B1DF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9EB0C-0218-FE3E-AFCE-7A68246D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0b00 (REQTYPE 1) :</a:t>
            </a:r>
            <a:r>
              <a:rPr lang="ko-KR" altLang="en-US" dirty="0"/>
              <a:t> </a:t>
            </a:r>
            <a:r>
              <a:rPr lang="en-US" altLang="ko-KR" dirty="0"/>
              <a:t>None</a:t>
            </a:r>
          </a:p>
          <a:p>
            <a:r>
              <a:rPr lang="en-US" altLang="ko-KR" dirty="0"/>
              <a:t>0b01 (REQTYPE 2) : </a:t>
            </a:r>
            <a:r>
              <a:rPr lang="ko-KR" altLang="en-US" dirty="0"/>
              <a:t>예약</a:t>
            </a:r>
            <a:endParaRPr lang="en-US" altLang="ko-KR" dirty="0"/>
          </a:p>
          <a:p>
            <a:r>
              <a:rPr lang="en-US" altLang="ko-KR" dirty="0"/>
              <a:t>0b10 (REQTYPE 3) : </a:t>
            </a:r>
            <a:r>
              <a:rPr lang="ko-KR" altLang="en-US" dirty="0"/>
              <a:t>수정</a:t>
            </a:r>
            <a:endParaRPr lang="en-US" altLang="ko-KR" dirty="0"/>
          </a:p>
          <a:p>
            <a:r>
              <a:rPr lang="en-US" altLang="ko-KR" dirty="0"/>
              <a:t>0b11 (REQTYPE 4) : </a:t>
            </a:r>
            <a:r>
              <a:rPr lang="ko-KR" altLang="en-US" dirty="0"/>
              <a:t>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427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483D-9EA0-5CBB-1943-917BC04B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 3. </a:t>
            </a:r>
            <a:r>
              <a:rPr lang="ko-KR" altLang="en-US" dirty="0"/>
              <a:t>예약</a:t>
            </a:r>
            <a:r>
              <a:rPr lang="en-US" altLang="ko-KR" dirty="0"/>
              <a:t>/</a:t>
            </a:r>
            <a:r>
              <a:rPr lang="ko-KR" altLang="en-US" dirty="0"/>
              <a:t>예약 수정 요청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D46065C-AE7C-5735-B688-6DCA81D31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885051"/>
              </p:ext>
            </p:extLst>
          </p:nvPr>
        </p:nvGraphicFramePr>
        <p:xfrm>
          <a:off x="838196" y="2290915"/>
          <a:ext cx="105155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792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657224">
                  <a:extLst>
                    <a:ext uri="{9D8B030D-6E8A-4147-A177-3AD203B41FA5}">
                      <a16:colId xmlns:a16="http://schemas.microsoft.com/office/drawing/2014/main" val="1274841498"/>
                    </a:ext>
                  </a:extLst>
                </a:gridCol>
                <a:gridCol w="1971672">
                  <a:extLst>
                    <a:ext uri="{9D8B030D-6E8A-4147-A177-3AD203B41FA5}">
                      <a16:colId xmlns:a16="http://schemas.microsoft.com/office/drawing/2014/main" val="2870125936"/>
                    </a:ext>
                  </a:extLst>
                </a:gridCol>
                <a:gridCol w="657224">
                  <a:extLst>
                    <a:ext uri="{9D8B030D-6E8A-4147-A177-3AD203B41FA5}">
                      <a16:colId xmlns:a16="http://schemas.microsoft.com/office/drawing/2014/main" val="1631464312"/>
                    </a:ext>
                  </a:extLst>
                </a:gridCol>
                <a:gridCol w="1971672">
                  <a:extLst>
                    <a:ext uri="{9D8B030D-6E8A-4147-A177-3AD203B41FA5}">
                      <a16:colId xmlns:a16="http://schemas.microsoft.com/office/drawing/2014/main" val="1873609436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RSVID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RID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PSNNUM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REQTYPE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DESCLEN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175266"/>
                  </a:ext>
                </a:extLst>
              </a:tr>
              <a:tr h="3140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RSVTIME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RSVSPAN</a:t>
                      </a:r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730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12B4EFE-0FAB-4EFC-0372-00CA03FA1DC2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3059929"/>
          <a:ext cx="10515583" cy="114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583">
                  <a:extLst>
                    <a:ext uri="{9D8B030D-6E8A-4147-A177-3AD203B41FA5}">
                      <a16:colId xmlns:a16="http://schemas.microsoft.com/office/drawing/2014/main" val="41767581"/>
                    </a:ext>
                  </a:extLst>
                </a:gridCol>
              </a:tblGrid>
              <a:tr h="114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RSVNAME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044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AB974D-6CF7-40C7-F64B-8B223A925444}"/>
              </a:ext>
            </a:extLst>
          </p:cNvPr>
          <p:cNvGraphicFramePr>
            <a:graphicFrameLocks noGrp="1"/>
          </p:cNvGraphicFramePr>
          <p:nvPr/>
        </p:nvGraphicFramePr>
        <p:xfrm>
          <a:off x="838197" y="4238760"/>
          <a:ext cx="10515583" cy="1472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583">
                  <a:extLst>
                    <a:ext uri="{9D8B030D-6E8A-4147-A177-3AD203B41FA5}">
                      <a16:colId xmlns:a16="http://schemas.microsoft.com/office/drawing/2014/main" val="41767581"/>
                    </a:ext>
                  </a:extLst>
                </a:gridCol>
              </a:tblGrid>
              <a:tr h="1472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RSVDESC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04425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05E5BDAB-48DF-2225-3758-5359B5155800}"/>
              </a:ext>
            </a:extLst>
          </p:cNvPr>
          <p:cNvGraphicFramePr>
            <a:graphicFrameLocks/>
          </p:cNvGraphicFramePr>
          <p:nvPr/>
        </p:nvGraphicFramePr>
        <p:xfrm>
          <a:off x="838198" y="1833790"/>
          <a:ext cx="10515584" cy="314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1922993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0937685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87125097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4779912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089709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03812988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682907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17107094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1526697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3249382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810516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6871903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0263685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737274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6693604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484149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741863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87012593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1382018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8597347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393856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8263849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0028712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63146431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757503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9489231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2505378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003439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41647538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7046526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3590851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18840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DB05EDD-2EA5-6CA3-6D74-9DF3F5FC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44475"/>
              </p:ext>
            </p:extLst>
          </p:nvPr>
        </p:nvGraphicFramePr>
        <p:xfrm>
          <a:off x="351064" y="2290915"/>
          <a:ext cx="342900" cy="340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53460040"/>
                    </a:ext>
                  </a:extLst>
                </a:gridCol>
              </a:tblGrid>
              <a:tr h="37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75205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668297"/>
                  </a:ext>
                </a:extLst>
              </a:tr>
              <a:tr h="1185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520073"/>
                  </a:ext>
                </a:extLst>
              </a:tr>
              <a:tr h="147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DESCLEN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1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7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7C5D2-88F7-3D5E-36EC-766B1DF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 4. </a:t>
            </a:r>
            <a:r>
              <a:rPr lang="ko-KR" altLang="en-US" dirty="0"/>
              <a:t>예약</a:t>
            </a:r>
            <a:r>
              <a:rPr lang="en-US" altLang="ko-KR" dirty="0"/>
              <a:t>/</a:t>
            </a:r>
            <a:r>
              <a:rPr lang="ko-KR" altLang="en-US" dirty="0"/>
              <a:t>예약 수정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9EB0C-0218-FE3E-AFCE-7A68246D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 | 8</a:t>
            </a:r>
            <a:r>
              <a:rPr lang="ko-KR" altLang="en-US" dirty="0"/>
              <a:t>비트</a:t>
            </a:r>
            <a:r>
              <a:rPr lang="en-US" altLang="ko-KR" dirty="0"/>
              <a:t> |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6A9BAB6-3BA2-A6ED-5CFF-582F143C83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571486"/>
              </p:ext>
            </p:extLst>
          </p:nvPr>
        </p:nvGraphicFramePr>
        <p:xfrm>
          <a:off x="838198" y="4397301"/>
          <a:ext cx="105155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896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7886688">
                  <a:extLst>
                    <a:ext uri="{9D8B030D-6E8A-4147-A177-3AD203B41FA5}">
                      <a16:colId xmlns:a16="http://schemas.microsoft.com/office/drawing/2014/main" val="756389030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RESULT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TEMP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1752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506D37-F04B-86F2-9D07-429979D2B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654016"/>
              </p:ext>
            </p:extLst>
          </p:nvPr>
        </p:nvGraphicFramePr>
        <p:xfrm>
          <a:off x="838200" y="3940176"/>
          <a:ext cx="10515584" cy="314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1922993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0937685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87125097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4779912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089709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03812988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682907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17107094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1526697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3249382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810516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6871903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0263685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737274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6693604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484149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741863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87012593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1382018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8597347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393856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8263849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0028712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63146431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757503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9489231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2505378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003439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41647538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7046526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3590851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18840"/>
                  </a:ext>
                </a:extLst>
              </a:tr>
            </a:tbl>
          </a:graphicData>
        </a:graphic>
      </p:graphicFrame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B6772A55-B73B-B98F-DFC6-FA6B3BC5E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34954"/>
              </p:ext>
            </p:extLst>
          </p:nvPr>
        </p:nvGraphicFramePr>
        <p:xfrm>
          <a:off x="323847" y="4397301"/>
          <a:ext cx="342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53460040"/>
                    </a:ext>
                  </a:extLst>
                </a:gridCol>
              </a:tblGrid>
              <a:tr h="36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75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514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7C5D2-88F7-3D5E-36EC-766B1DF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9EB0C-0218-FE3E-AFCE-7A68246D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0b0000000 (RESULT 1) :</a:t>
            </a:r>
            <a:r>
              <a:rPr lang="ko-KR" altLang="en-US" dirty="0"/>
              <a:t> </a:t>
            </a:r>
            <a:r>
              <a:rPr lang="en-US" altLang="ko-KR" dirty="0"/>
              <a:t>None (</a:t>
            </a:r>
            <a:r>
              <a:rPr lang="ko-KR" altLang="en-US" dirty="0"/>
              <a:t>성공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0b0000001 (RESULT 2) : </a:t>
            </a:r>
            <a:r>
              <a:rPr lang="ko-KR" altLang="en-US" dirty="0"/>
              <a:t>이미 예약된 시간 </a:t>
            </a:r>
            <a:r>
              <a:rPr lang="en-US" altLang="ko-KR" dirty="0"/>
              <a:t>(</a:t>
            </a:r>
            <a:r>
              <a:rPr lang="ko-KR" altLang="en-US" dirty="0"/>
              <a:t>실패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0b0000010 (RESULT 3) : </a:t>
            </a:r>
          </a:p>
          <a:p>
            <a:r>
              <a:rPr lang="en-US" altLang="ko-KR" dirty="0"/>
              <a:t>0b0000011 (RESULT 4) : </a:t>
            </a:r>
          </a:p>
        </p:txBody>
      </p:sp>
    </p:spTree>
    <p:extLst>
      <p:ext uri="{BB962C8B-B14F-4D97-AF65-F5344CB8AC3E}">
        <p14:creationId xmlns:p14="http://schemas.microsoft.com/office/powerpoint/2010/main" val="263103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6CF8D-B9C0-2D50-F20A-8A2605D4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과정 </a:t>
            </a:r>
            <a:r>
              <a:rPr lang="en-US" altLang="ko-KR" dirty="0"/>
              <a:t>– </a:t>
            </a:r>
            <a:r>
              <a:rPr lang="ko-KR" altLang="en-US" dirty="0"/>
              <a:t>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8ACB7-583E-5823-D596-1EE8D0297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JWT – JSON Web Token</a:t>
            </a:r>
          </a:p>
          <a:p>
            <a:endParaRPr lang="en-US" altLang="ko-KR" dirty="0"/>
          </a:p>
          <a:p>
            <a:r>
              <a:rPr lang="en-US" altLang="ko-KR" dirty="0"/>
              <a:t>ID / PW</a:t>
            </a:r>
            <a:r>
              <a:rPr lang="ko-KR" altLang="en-US" dirty="0"/>
              <a:t>로 한 번 인증을 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이후 추가로 인증하지 않아도</a:t>
            </a:r>
            <a:r>
              <a:rPr lang="en-US" altLang="ko-KR" dirty="0"/>
              <a:t>, </a:t>
            </a:r>
            <a:r>
              <a:rPr lang="ko-KR" altLang="en-US" dirty="0"/>
              <a:t>유효기간 동안 발급 받은 </a:t>
            </a:r>
            <a:r>
              <a:rPr lang="en-US" altLang="ko-KR" dirty="0"/>
              <a:t>‘</a:t>
            </a:r>
            <a:r>
              <a:rPr lang="ko-KR" altLang="en-US" dirty="0"/>
              <a:t>토큰</a:t>
            </a:r>
            <a:r>
              <a:rPr lang="en-US" altLang="ko-KR" dirty="0"/>
              <a:t>‘ </a:t>
            </a:r>
            <a:r>
              <a:rPr lang="ko-KR" altLang="en-US" dirty="0"/>
              <a:t>을 통해 인증 과정을 대신할 수 있음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19900E-787C-C518-271F-814DC45FE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OTP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One Time Password</a:t>
            </a:r>
          </a:p>
          <a:p>
            <a:endParaRPr lang="en-US" altLang="ko-KR" dirty="0"/>
          </a:p>
          <a:p>
            <a:r>
              <a:rPr lang="ko-KR" altLang="en-US" dirty="0"/>
              <a:t>회사 전용 </a:t>
            </a:r>
            <a:r>
              <a:rPr lang="en-US" altLang="ko-KR" dirty="0"/>
              <a:t>OTP</a:t>
            </a:r>
          </a:p>
          <a:p>
            <a:r>
              <a:rPr lang="ko-KR" altLang="en-US" dirty="0"/>
              <a:t>딱 몇 초 동안 유지되는</a:t>
            </a:r>
            <a:r>
              <a:rPr lang="en-US" altLang="ko-KR" dirty="0"/>
              <a:t>, </a:t>
            </a:r>
            <a:r>
              <a:rPr lang="ko-KR" altLang="en-US" dirty="0"/>
              <a:t>유효성이 있는 비밀번호를 공유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조금 번거롭더라도 구현 쉬움</a:t>
            </a:r>
          </a:p>
        </p:txBody>
      </p:sp>
    </p:spTree>
    <p:extLst>
      <p:ext uri="{BB962C8B-B14F-4D97-AF65-F5344CB8AC3E}">
        <p14:creationId xmlns:p14="http://schemas.microsoft.com/office/powerpoint/2010/main" val="207505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6CF8D-B9C0-2D50-F20A-8A2605D4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과정 </a:t>
            </a:r>
            <a:r>
              <a:rPr lang="en-US" altLang="ko-KR" dirty="0"/>
              <a:t>– </a:t>
            </a:r>
            <a:r>
              <a:rPr lang="ko-KR" altLang="en-US" dirty="0"/>
              <a:t>새로 고침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8ACB7-583E-5823-D596-1EE8D0297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b="0" i="0" dirty="0">
                <a:solidFill>
                  <a:srgbClr val="2E3338"/>
                </a:solidFill>
                <a:effectLst/>
                <a:latin typeface="Whitney"/>
              </a:rPr>
              <a:t>클라이언트가 예약 정보 요청</a:t>
            </a:r>
            <a:endParaRPr lang="en-US" altLang="ko-KR" b="0" i="0" dirty="0">
              <a:solidFill>
                <a:srgbClr val="2E3338"/>
              </a:solidFill>
              <a:effectLst/>
              <a:latin typeface="Whitney"/>
            </a:endParaRPr>
          </a:p>
          <a:p>
            <a:r>
              <a:rPr lang="ko-KR" altLang="en-US" dirty="0">
                <a:solidFill>
                  <a:srgbClr val="2E3338"/>
                </a:solidFill>
                <a:latin typeface="Whitney"/>
              </a:rPr>
              <a:t>서버가 예약 정보 응답</a:t>
            </a:r>
            <a:endParaRPr lang="en-US" altLang="ko-KR" b="0" i="0" dirty="0">
              <a:solidFill>
                <a:srgbClr val="2E3338"/>
              </a:solidFill>
              <a:effectLst/>
              <a:latin typeface="Whitney"/>
            </a:endParaRPr>
          </a:p>
          <a:p>
            <a:r>
              <a:rPr lang="ko-KR" altLang="en-US" dirty="0">
                <a:solidFill>
                  <a:srgbClr val="2E3338"/>
                </a:solidFill>
                <a:latin typeface="Whitney"/>
              </a:rPr>
              <a:t>받은 정보를 바탕으로 예약 정보 </a:t>
            </a:r>
            <a:r>
              <a:rPr lang="en-US" altLang="ko-KR" dirty="0">
                <a:solidFill>
                  <a:srgbClr val="2E3338"/>
                </a:solidFill>
                <a:latin typeface="Whitney"/>
              </a:rPr>
              <a:t>GUI </a:t>
            </a:r>
            <a:r>
              <a:rPr lang="ko-KR" altLang="en-US" dirty="0">
                <a:solidFill>
                  <a:srgbClr val="2E3338"/>
                </a:solidFill>
                <a:latin typeface="Whitney"/>
              </a:rPr>
              <a:t>업데이트</a:t>
            </a:r>
            <a:endParaRPr lang="en-US" altLang="ko-KR" dirty="0">
              <a:solidFill>
                <a:srgbClr val="2E3338"/>
              </a:solidFill>
              <a:latin typeface="Whitney"/>
            </a:endParaRPr>
          </a:p>
          <a:p>
            <a:endParaRPr lang="en-US" altLang="ko-KR" b="0" i="0" dirty="0">
              <a:solidFill>
                <a:srgbClr val="2E3338"/>
              </a:solidFill>
              <a:effectLst/>
              <a:latin typeface="Whitney"/>
            </a:endParaRPr>
          </a:p>
          <a:p>
            <a:r>
              <a:rPr lang="en-US" altLang="ko-KR" b="0" i="0" dirty="0">
                <a:solidFill>
                  <a:srgbClr val="2E3338"/>
                </a:solidFill>
                <a:effectLst/>
                <a:latin typeface="Whitney"/>
              </a:rPr>
              <a:t>‘</a:t>
            </a:r>
            <a:r>
              <a:rPr lang="ko-KR" altLang="en-US" b="0" i="0" dirty="0">
                <a:solidFill>
                  <a:srgbClr val="2E3338"/>
                </a:solidFill>
                <a:effectLst/>
                <a:latin typeface="Whitney"/>
              </a:rPr>
              <a:t>예약 서버에 접속하면 사용 중인 회의실 사용 현황을 알 수 있어야 한다</a:t>
            </a:r>
            <a:r>
              <a:rPr lang="en-US" altLang="ko-KR" b="0" i="0" dirty="0">
                <a:solidFill>
                  <a:srgbClr val="2E3338"/>
                </a:solidFill>
                <a:effectLst/>
                <a:latin typeface="Whitney"/>
              </a:rPr>
              <a:t>’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FCA92A83-F988-9209-905A-597DBBBEBDD7}"/>
              </a:ext>
            </a:extLst>
          </p:cNvPr>
          <p:cNvSpPr/>
          <p:nvPr/>
        </p:nvSpPr>
        <p:spPr>
          <a:xfrm>
            <a:off x="6572249" y="1690688"/>
            <a:ext cx="1469572" cy="71777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C</a:t>
            </a:r>
            <a:endParaRPr lang="ko-KR" altLang="en-US" sz="4800" b="1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42D0CAA2-FB4B-75C9-F5BC-5F05476C93FE}"/>
              </a:ext>
            </a:extLst>
          </p:cNvPr>
          <p:cNvSpPr/>
          <p:nvPr/>
        </p:nvSpPr>
        <p:spPr>
          <a:xfrm>
            <a:off x="9671957" y="1690688"/>
            <a:ext cx="1469572" cy="71777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S</a:t>
            </a:r>
            <a:endParaRPr lang="ko-KR" alt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D987C-0BB1-5774-7DF1-7D9B3FC37ECF}"/>
              </a:ext>
            </a:extLst>
          </p:cNvPr>
          <p:cNvSpPr txBox="1"/>
          <p:nvPr/>
        </p:nvSpPr>
        <p:spPr>
          <a:xfrm>
            <a:off x="8041821" y="2646919"/>
            <a:ext cx="16301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err="1"/>
              <a:t>새로고침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65BBF4-B937-13EC-639B-A567184895AC}"/>
              </a:ext>
            </a:extLst>
          </p:cNvPr>
          <p:cNvCxnSpPr>
            <a:cxnSpLocks/>
          </p:cNvCxnSpPr>
          <p:nvPr/>
        </p:nvCxnSpPr>
        <p:spPr>
          <a:xfrm>
            <a:off x="6572249" y="3208905"/>
            <a:ext cx="4569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893EB7-6A4E-6DD0-C901-351B0952D6D9}"/>
              </a:ext>
            </a:extLst>
          </p:cNvPr>
          <p:cNvCxnSpPr>
            <a:cxnSpLocks/>
          </p:cNvCxnSpPr>
          <p:nvPr/>
        </p:nvCxnSpPr>
        <p:spPr>
          <a:xfrm>
            <a:off x="8956221" y="4009347"/>
            <a:ext cx="1630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A9A0DE5A-213D-A3D2-895E-314C2E8691E0}"/>
              </a:ext>
            </a:extLst>
          </p:cNvPr>
          <p:cNvSpPr/>
          <p:nvPr/>
        </p:nvSpPr>
        <p:spPr>
          <a:xfrm>
            <a:off x="6866164" y="3600792"/>
            <a:ext cx="2090057" cy="865410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BODY 1</a:t>
            </a:r>
          </a:p>
          <a:p>
            <a:pPr algn="ctr"/>
            <a:r>
              <a:rPr lang="ko-KR" altLang="en-US" b="1" dirty="0"/>
              <a:t>예약 정보 요청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4CE0229F-964B-A16F-FD0E-E5B6989E0278}"/>
              </a:ext>
            </a:extLst>
          </p:cNvPr>
          <p:cNvSpPr/>
          <p:nvPr/>
        </p:nvSpPr>
        <p:spPr>
          <a:xfrm>
            <a:off x="8496300" y="4651263"/>
            <a:ext cx="2090057" cy="865410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BODY 2</a:t>
            </a:r>
          </a:p>
          <a:p>
            <a:pPr algn="ctr"/>
            <a:r>
              <a:rPr lang="ko-KR" altLang="en-US" b="1" dirty="0"/>
              <a:t>예약 정보 응답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48B89A-3E0E-2565-AA17-A6C0BF0979D1}"/>
              </a:ext>
            </a:extLst>
          </p:cNvPr>
          <p:cNvCxnSpPr>
            <a:cxnSpLocks/>
          </p:cNvCxnSpPr>
          <p:nvPr/>
        </p:nvCxnSpPr>
        <p:spPr>
          <a:xfrm flipH="1">
            <a:off x="6856639" y="5083968"/>
            <a:ext cx="1639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2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6CF8D-B9C0-2D50-F20A-8A2605D4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과정 </a:t>
            </a:r>
            <a:r>
              <a:rPr lang="en-US" altLang="ko-KR" dirty="0"/>
              <a:t>– </a:t>
            </a:r>
            <a:r>
              <a:rPr lang="ko-KR" altLang="en-US" dirty="0"/>
              <a:t>예약</a:t>
            </a:r>
            <a:r>
              <a:rPr lang="en-US" altLang="ko-KR" dirty="0"/>
              <a:t>/</a:t>
            </a:r>
            <a:r>
              <a:rPr lang="ko-KR" altLang="en-US" dirty="0"/>
              <a:t>예약 수정 요청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8ACB7-583E-5823-D596-1EE8D0297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2E3338"/>
                </a:solidFill>
                <a:latin typeface="Whitney"/>
              </a:rPr>
              <a:t>클라이언트가 회의실 예약</a:t>
            </a:r>
            <a:r>
              <a:rPr lang="en-US" altLang="ko-KR" dirty="0">
                <a:solidFill>
                  <a:srgbClr val="2E3338"/>
                </a:solidFill>
                <a:latin typeface="Whitney"/>
              </a:rPr>
              <a:t>, </a:t>
            </a:r>
            <a:r>
              <a:rPr lang="ko-KR" altLang="en-US" dirty="0">
                <a:solidFill>
                  <a:srgbClr val="2E3338"/>
                </a:solidFill>
                <a:latin typeface="Whitney"/>
              </a:rPr>
              <a:t>예약 수정</a:t>
            </a:r>
            <a:r>
              <a:rPr lang="en-US" altLang="ko-KR" dirty="0">
                <a:solidFill>
                  <a:srgbClr val="2E3338"/>
                </a:solidFill>
                <a:latin typeface="Whitney"/>
              </a:rPr>
              <a:t>, </a:t>
            </a:r>
            <a:r>
              <a:rPr lang="ko-KR" altLang="en-US" dirty="0">
                <a:solidFill>
                  <a:srgbClr val="2E3338"/>
                </a:solidFill>
                <a:latin typeface="Whitney"/>
              </a:rPr>
              <a:t>예약 삭제 요청</a:t>
            </a:r>
            <a:endParaRPr lang="en-US" altLang="ko-KR" dirty="0">
              <a:solidFill>
                <a:srgbClr val="2E3338"/>
              </a:solidFill>
              <a:latin typeface="Whitney"/>
            </a:endParaRPr>
          </a:p>
          <a:p>
            <a:r>
              <a:rPr lang="ko-KR" altLang="en-US" dirty="0">
                <a:solidFill>
                  <a:srgbClr val="2E3338"/>
                </a:solidFill>
                <a:latin typeface="Whitney"/>
              </a:rPr>
              <a:t>서버가 결과 응답</a:t>
            </a:r>
            <a:endParaRPr lang="en-US" altLang="ko-KR" dirty="0">
              <a:solidFill>
                <a:srgbClr val="2E3338"/>
              </a:solidFill>
              <a:latin typeface="Whitney"/>
            </a:endParaRPr>
          </a:p>
          <a:p>
            <a:r>
              <a:rPr lang="ko-KR" altLang="en-US" b="0" i="0" dirty="0">
                <a:solidFill>
                  <a:srgbClr val="2E3338"/>
                </a:solidFill>
                <a:effectLst/>
                <a:latin typeface="Whitney"/>
              </a:rPr>
              <a:t>받은 결과 정보를 팝업</a:t>
            </a:r>
            <a:r>
              <a:rPr lang="en-US" altLang="ko-KR" b="0" i="0" dirty="0">
                <a:solidFill>
                  <a:srgbClr val="2E3338"/>
                </a:solidFill>
                <a:effectLst/>
                <a:latin typeface="Whitney"/>
              </a:rPr>
              <a:t>(UI)</a:t>
            </a:r>
            <a:r>
              <a:rPr lang="ko-KR" altLang="en-US" b="0" i="0" dirty="0">
                <a:solidFill>
                  <a:srgbClr val="2E3338"/>
                </a:solidFill>
                <a:effectLst/>
                <a:latin typeface="Whitney"/>
              </a:rPr>
              <a:t>으로 출력</a:t>
            </a:r>
            <a:endParaRPr lang="en-US" altLang="ko-KR" b="0" i="0" dirty="0">
              <a:solidFill>
                <a:srgbClr val="2E3338"/>
              </a:solidFill>
              <a:effectLst/>
              <a:latin typeface="Whitney"/>
            </a:endParaRPr>
          </a:p>
          <a:p>
            <a:endParaRPr lang="en-US" altLang="ko-KR" dirty="0">
              <a:solidFill>
                <a:srgbClr val="2E3338"/>
              </a:solidFill>
              <a:latin typeface="Whitney"/>
            </a:endParaRPr>
          </a:p>
          <a:p>
            <a:r>
              <a:rPr lang="ko-KR" altLang="en-US" b="0" i="0" dirty="0">
                <a:solidFill>
                  <a:srgbClr val="2E3338"/>
                </a:solidFill>
                <a:effectLst/>
                <a:latin typeface="Whitney"/>
              </a:rPr>
              <a:t>이후 새로 고침 요청</a:t>
            </a:r>
            <a:endParaRPr lang="en-US" altLang="ko-KR" b="0" i="0" dirty="0">
              <a:solidFill>
                <a:srgbClr val="2E3338"/>
              </a:solidFill>
              <a:effectLst/>
              <a:latin typeface="Whitney"/>
            </a:endParaRP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FCA92A83-F988-9209-905A-597DBBBEBDD7}"/>
              </a:ext>
            </a:extLst>
          </p:cNvPr>
          <p:cNvSpPr/>
          <p:nvPr/>
        </p:nvSpPr>
        <p:spPr>
          <a:xfrm>
            <a:off x="6572249" y="1690688"/>
            <a:ext cx="1469572" cy="71777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C</a:t>
            </a:r>
            <a:endParaRPr lang="ko-KR" altLang="en-US" sz="4800" b="1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42D0CAA2-FB4B-75C9-F5BC-5F05476C93FE}"/>
              </a:ext>
            </a:extLst>
          </p:cNvPr>
          <p:cNvSpPr/>
          <p:nvPr/>
        </p:nvSpPr>
        <p:spPr>
          <a:xfrm>
            <a:off x="9671957" y="1690688"/>
            <a:ext cx="1469572" cy="71777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S</a:t>
            </a:r>
            <a:endParaRPr lang="ko-KR" altLang="en-US" sz="4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893EB7-6A4E-6DD0-C901-351B0952D6D9}"/>
              </a:ext>
            </a:extLst>
          </p:cNvPr>
          <p:cNvCxnSpPr>
            <a:cxnSpLocks/>
          </p:cNvCxnSpPr>
          <p:nvPr/>
        </p:nvCxnSpPr>
        <p:spPr>
          <a:xfrm>
            <a:off x="9086849" y="3277172"/>
            <a:ext cx="16301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순서도: 대체 처리 11">
            <a:extLst>
              <a:ext uri="{FF2B5EF4-FFF2-40B4-BE49-F238E27FC236}">
                <a16:creationId xmlns:a16="http://schemas.microsoft.com/office/drawing/2014/main" id="{A9A0DE5A-213D-A3D2-895E-314C2E8691E0}"/>
              </a:ext>
            </a:extLst>
          </p:cNvPr>
          <p:cNvSpPr/>
          <p:nvPr/>
        </p:nvSpPr>
        <p:spPr>
          <a:xfrm>
            <a:off x="6996792" y="2868617"/>
            <a:ext cx="2090057" cy="865410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BODY 3</a:t>
            </a:r>
          </a:p>
          <a:p>
            <a:pPr algn="ctr"/>
            <a:r>
              <a:rPr lang="ko-KR" altLang="en-US" sz="1400" b="1" dirty="0"/>
              <a:t>예약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예약 수정 요청</a:t>
            </a:r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4CE0229F-964B-A16F-FD0E-E5B6989E0278}"/>
              </a:ext>
            </a:extLst>
          </p:cNvPr>
          <p:cNvSpPr/>
          <p:nvPr/>
        </p:nvSpPr>
        <p:spPr>
          <a:xfrm>
            <a:off x="8626928" y="3919088"/>
            <a:ext cx="2090057" cy="865410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BODY 4</a:t>
            </a:r>
          </a:p>
          <a:p>
            <a:pPr algn="ctr"/>
            <a:r>
              <a:rPr lang="ko-KR" altLang="en-US" sz="1200" b="1" dirty="0"/>
              <a:t>예약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예약 수정 요청 결과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48B89A-3E0E-2565-AA17-A6C0BF0979D1}"/>
              </a:ext>
            </a:extLst>
          </p:cNvPr>
          <p:cNvCxnSpPr>
            <a:cxnSpLocks/>
          </p:cNvCxnSpPr>
          <p:nvPr/>
        </p:nvCxnSpPr>
        <p:spPr>
          <a:xfrm flipH="1">
            <a:off x="6987267" y="4351793"/>
            <a:ext cx="1639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6065D2-A198-7214-915A-052C1F2DBA8A}"/>
              </a:ext>
            </a:extLst>
          </p:cNvPr>
          <p:cNvCxnSpPr>
            <a:cxnSpLocks/>
          </p:cNvCxnSpPr>
          <p:nvPr/>
        </p:nvCxnSpPr>
        <p:spPr>
          <a:xfrm>
            <a:off x="6686549" y="5018887"/>
            <a:ext cx="456928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3517AB-BC97-6673-4A34-167841118339}"/>
              </a:ext>
            </a:extLst>
          </p:cNvPr>
          <p:cNvGrpSpPr/>
          <p:nvPr/>
        </p:nvGrpSpPr>
        <p:grpSpPr>
          <a:xfrm>
            <a:off x="7966301" y="5253277"/>
            <a:ext cx="2009775" cy="718913"/>
            <a:chOff x="6856639" y="5295907"/>
            <a:chExt cx="3729718" cy="1915881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9CF9597-5EBC-7A31-6D7F-5421A2F9CB0D}"/>
                </a:ext>
              </a:extLst>
            </p:cNvPr>
            <p:cNvCxnSpPr>
              <a:cxnSpLocks/>
            </p:cNvCxnSpPr>
            <p:nvPr/>
          </p:nvCxnSpPr>
          <p:spPr>
            <a:xfrm>
              <a:off x="8956221" y="5704462"/>
              <a:ext cx="1630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AECA1C73-FED5-7834-0F07-98A1F81A8F9E}"/>
                </a:ext>
              </a:extLst>
            </p:cNvPr>
            <p:cNvSpPr/>
            <p:nvPr/>
          </p:nvSpPr>
          <p:spPr>
            <a:xfrm>
              <a:off x="6866164" y="5295907"/>
              <a:ext cx="2090057" cy="865410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BODY 1</a:t>
              </a:r>
            </a:p>
          </p:txBody>
        </p:sp>
        <p:sp>
          <p:nvSpPr>
            <p:cNvPr id="16" name="순서도: 대체 처리 15">
              <a:extLst>
                <a:ext uri="{FF2B5EF4-FFF2-40B4-BE49-F238E27FC236}">
                  <a16:creationId xmlns:a16="http://schemas.microsoft.com/office/drawing/2014/main" id="{339E2BE7-7DA6-5746-48AC-518454315B3C}"/>
                </a:ext>
              </a:extLst>
            </p:cNvPr>
            <p:cNvSpPr/>
            <p:nvPr/>
          </p:nvSpPr>
          <p:spPr>
            <a:xfrm>
              <a:off x="8496300" y="6346378"/>
              <a:ext cx="2090057" cy="865410"/>
            </a:xfrm>
            <a:prstGeom prst="flowChartAlternate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BODY 2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CEF24D2-16FD-3E07-B659-9AD3F33845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6639" y="6779083"/>
              <a:ext cx="16396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2874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98DBF-F2B8-C2B7-C124-00D9E254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- </a:t>
            </a:r>
            <a:r>
              <a:rPr lang="ko-KR" altLang="en-US" dirty="0" err="1">
                <a:hlinkClick r:id="rId2"/>
              </a:rPr>
              <a:t>블루존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(bluzon.co.kr)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81C3B266-BA45-9A50-6AC8-4DC37E14F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498" y="1720788"/>
            <a:ext cx="6357004" cy="456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98DBF-F2B8-C2B7-C124-00D9E254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- </a:t>
            </a:r>
            <a:r>
              <a:rPr lang="ko-KR" altLang="en-US" dirty="0" err="1">
                <a:hlinkClick r:id="rId2"/>
              </a:rPr>
              <a:t>가온소프트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(kaonsoft.com)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194E8D-0F07-C9EE-E3D3-7585D7F12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96" y="1502848"/>
            <a:ext cx="8439608" cy="499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F0E9A-98F1-A625-DC33-6CA95043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구성하고자 하는 </a:t>
            </a:r>
            <a:r>
              <a:rPr lang="en-US" altLang="ko-KR" sz="4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GUI </a:t>
            </a:r>
            <a:r>
              <a:rPr lang="ko-KR" altLang="en-US" sz="44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요소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7C3A9-D145-4B8D-6363-B9438F934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ko-KR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로그인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GUI </a:t>
            </a:r>
            <a:r>
              <a:rPr lang="en-US" altLang="ko-KR" sz="18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서버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접근하기 위해 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인증하기 위한 인터페이스</a:t>
            </a:r>
            <a:endParaRPr lang="en-US" alt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ko-KR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캘린더 아이콘의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GUI :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회의실 예약을 위해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날짜를 선택</a:t>
            </a:r>
            <a:endParaRPr lang="en-US" altLang="ko-KR" sz="1800" kern="100" dirty="0">
              <a:solidFill>
                <a:srgbClr val="FF0000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 목적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사용자의 정보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인원 수 등 체크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|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 </a:t>
            </a:r>
            <a:r>
              <a:rPr lang="ko-KR" altLang="en-US" sz="18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가능 여부에 따른 색상 차이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18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latinLnBrk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ko-KR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회의실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GUI :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캘린더에서 날짜를 선택 후 사용 가능한 시간대의 회의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실 표시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latinLnBrk="1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ko-KR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예약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확인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GUI</a:t>
            </a:r>
            <a:r>
              <a:rPr lang="en-US" altLang="ko-KR" sz="18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예약 요청 결</a:t>
            </a:r>
            <a:r>
              <a:rPr lang="ko-KR" altLang="en-US" sz="18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확인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en-US" sz="18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연속적으로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예약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내용을 변경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취소가 가능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하도록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ko-KR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게시판 </a:t>
            </a:r>
            <a:r>
              <a:rPr lang="en-US" altLang="ko-KR" sz="1800" kern="1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GUI</a:t>
            </a:r>
            <a:r>
              <a:rPr lang="en-US" altLang="ko-KR" sz="1800" kern="100" dirty="0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회의실 사용에 있어 필요한 주의사항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공지사항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안내</a:t>
            </a:r>
            <a:endParaRPr lang="en-US" altLang="ko-KR" sz="18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None/>
            </a:pPr>
            <a:r>
              <a:rPr lang="ko-KR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후기작성 </a:t>
            </a:r>
            <a:r>
              <a:rPr lang="en-US" altLang="ko-KR" sz="1800" dirty="0">
                <a:solidFill>
                  <a:srgbClr val="FF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GUI :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회의실 사용 후에 사용자의 후기를 작성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75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0526-EA4F-7C4C-CD04-28C63FA6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47DC9-490B-D861-ECC2-FE220F59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문제 상황</a:t>
            </a:r>
            <a:endParaRPr lang="en-US" altLang="ko-KR" dirty="0"/>
          </a:p>
          <a:p>
            <a:r>
              <a:rPr lang="ko-KR" altLang="en-US" dirty="0"/>
              <a:t>속도보다 안정성</a:t>
            </a:r>
            <a:r>
              <a:rPr lang="en-US" altLang="ko-KR" dirty="0"/>
              <a:t>(</a:t>
            </a:r>
            <a:r>
              <a:rPr lang="ko-KR" altLang="en-US" dirty="0"/>
              <a:t>신뢰성</a:t>
            </a:r>
            <a:r>
              <a:rPr lang="en-US" altLang="ko-KR" dirty="0"/>
              <a:t>)</a:t>
            </a:r>
            <a:r>
              <a:rPr lang="ko-KR" altLang="en-US" dirty="0"/>
              <a:t>이 더 우선적</a:t>
            </a:r>
            <a:endParaRPr lang="en-US" altLang="ko-KR" dirty="0"/>
          </a:p>
          <a:p>
            <a:r>
              <a:rPr lang="ko-KR" altLang="en-US" dirty="0"/>
              <a:t>실시간성이나 응답성이 크게 중요하지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TCP =&gt; </a:t>
            </a:r>
            <a:r>
              <a:rPr lang="ko-KR" altLang="en-US" dirty="0"/>
              <a:t>신뢰성 보장과 흐름 제어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851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7C5D2-88F7-3D5E-36EC-766B1DF9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75"/>
            <a:ext cx="10515600" cy="1325563"/>
          </a:xfrm>
        </p:spPr>
        <p:txBody>
          <a:bodyPr/>
          <a:lstStyle/>
          <a:p>
            <a:r>
              <a:rPr lang="en-US" altLang="ko-KR" dirty="0"/>
              <a:t>MRP </a:t>
            </a:r>
            <a:br>
              <a:rPr lang="en-US" altLang="ko-KR" dirty="0"/>
            </a:br>
            <a:r>
              <a:rPr lang="en-US" altLang="ko-KR" dirty="0"/>
              <a:t>(Meeting room Reservation Protocol)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9EB0C-0218-FE3E-AFCE-7A68246D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6060"/>
            <a:ext cx="10515600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헤더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바디 </a:t>
            </a:r>
            <a:r>
              <a:rPr lang="en-US" altLang="ko-KR" dirty="0"/>
              <a:t>1 ~ (3 + @)</a:t>
            </a:r>
            <a:r>
              <a:rPr lang="ko-KR" altLang="en-US" dirty="0"/>
              <a:t>바이트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가변 길이 </a:t>
            </a:r>
            <a:r>
              <a:rPr lang="en-US" altLang="ko-KR" dirty="0"/>
              <a:t>(vs </a:t>
            </a:r>
            <a:r>
              <a:rPr lang="ko-KR" altLang="en-US" dirty="0"/>
              <a:t>고정 길이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구현하기는 간편하지만 대역폭이 낭비될 가능성이 높다</a:t>
            </a:r>
          </a:p>
        </p:txBody>
      </p:sp>
    </p:spTree>
    <p:extLst>
      <p:ext uri="{BB962C8B-B14F-4D97-AF65-F5344CB8AC3E}">
        <p14:creationId xmlns:p14="http://schemas.microsoft.com/office/powerpoint/2010/main" val="140388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7C5D2-88F7-3D5E-36EC-766B1DF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9EB0C-0218-FE3E-AFCE-7A68246D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MSGID | 4</a:t>
            </a:r>
            <a:r>
              <a:rPr lang="ko-KR" altLang="en-US" dirty="0"/>
              <a:t>비트</a:t>
            </a:r>
            <a:r>
              <a:rPr lang="en-US" altLang="ko-KR" dirty="0"/>
              <a:t> | </a:t>
            </a:r>
            <a:r>
              <a:rPr lang="ko-KR" altLang="en-US" dirty="0"/>
              <a:t>메시지 식별 번호</a:t>
            </a:r>
            <a:endParaRPr lang="en-US" altLang="ko-KR" dirty="0"/>
          </a:p>
          <a:p>
            <a:r>
              <a:rPr lang="en-US" altLang="ko-KR" dirty="0"/>
              <a:t>MSGTYPE | 2</a:t>
            </a:r>
            <a:r>
              <a:rPr lang="ko-KR" altLang="en-US" dirty="0"/>
              <a:t>비트</a:t>
            </a:r>
            <a:r>
              <a:rPr lang="en-US" altLang="ko-KR" dirty="0"/>
              <a:t> | </a:t>
            </a:r>
            <a:r>
              <a:rPr lang="ko-KR" altLang="en-US" dirty="0"/>
              <a:t>메시지 종류</a:t>
            </a:r>
            <a:endParaRPr lang="en-US" altLang="ko-KR" dirty="0"/>
          </a:p>
          <a:p>
            <a:r>
              <a:rPr lang="en-US" altLang="ko-KR" dirty="0"/>
              <a:t>BODYLEN | 6</a:t>
            </a:r>
            <a:r>
              <a:rPr lang="ko-KR" altLang="en-US" dirty="0"/>
              <a:t>비트</a:t>
            </a:r>
            <a:r>
              <a:rPr lang="en-US" altLang="ko-KR" dirty="0"/>
              <a:t> | </a:t>
            </a:r>
            <a:r>
              <a:rPr lang="ko-KR" altLang="en-US" dirty="0"/>
              <a:t>메시지 본문의 길이 </a:t>
            </a:r>
            <a:r>
              <a:rPr lang="en-US" altLang="ko-KR" dirty="0"/>
              <a:t>(Byte)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33B90B-3E74-0282-8C41-BAB6E7D29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130547"/>
              </p:ext>
            </p:extLst>
          </p:nvPr>
        </p:nvGraphicFramePr>
        <p:xfrm>
          <a:off x="838198" y="4397301"/>
          <a:ext cx="105155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48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657224">
                  <a:extLst>
                    <a:ext uri="{9D8B030D-6E8A-4147-A177-3AD203B41FA5}">
                      <a16:colId xmlns:a16="http://schemas.microsoft.com/office/drawing/2014/main" val="2467008122"/>
                    </a:ext>
                  </a:extLst>
                </a:gridCol>
                <a:gridCol w="3286120">
                  <a:extLst>
                    <a:ext uri="{9D8B030D-6E8A-4147-A177-3AD203B41FA5}">
                      <a16:colId xmlns:a16="http://schemas.microsoft.com/office/drawing/2014/main" val="3129901100"/>
                    </a:ext>
                  </a:extLst>
                </a:gridCol>
                <a:gridCol w="5257792">
                  <a:extLst>
                    <a:ext uri="{9D8B030D-6E8A-4147-A177-3AD203B41FA5}">
                      <a16:colId xmlns:a16="http://schemas.microsoft.com/office/drawing/2014/main" val="1274841498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MSGID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MSGTYPE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BODYLEN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TEMP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1752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BF1E70-A6C4-1604-6E43-6F7C694100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028878"/>
              </p:ext>
            </p:extLst>
          </p:nvPr>
        </p:nvGraphicFramePr>
        <p:xfrm>
          <a:off x="838200" y="3940176"/>
          <a:ext cx="10515584" cy="314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1922993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0937685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87125097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4779912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089709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03812988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682907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17107094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1526697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3249382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810516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6871903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0263685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737274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6693604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484149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741863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87012593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1382018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8597347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393856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8263849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0028712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63146431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757503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9489231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2505378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003439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41647538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7046526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3590851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18840"/>
                  </a:ext>
                </a:extLst>
              </a:tr>
            </a:tbl>
          </a:graphicData>
        </a:graphic>
      </p:graphicFrame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7FB6A490-3CE5-7D52-68A7-DA3D1195D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1197"/>
              </p:ext>
            </p:extLst>
          </p:nvPr>
        </p:nvGraphicFramePr>
        <p:xfrm>
          <a:off x="323847" y="4397301"/>
          <a:ext cx="342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53460040"/>
                    </a:ext>
                  </a:extLst>
                </a:gridCol>
              </a:tblGrid>
              <a:tr h="36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75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08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7C5D2-88F7-3D5E-36EC-766B1DF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MSGTYPE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9EB0C-0218-FE3E-AFCE-7A68246D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0b00 (BODY 1) :</a:t>
            </a:r>
            <a:r>
              <a:rPr lang="ko-KR" altLang="en-US" dirty="0"/>
              <a:t> 예약 정보 요청</a:t>
            </a:r>
            <a:endParaRPr lang="en-US" altLang="ko-KR" dirty="0"/>
          </a:p>
          <a:p>
            <a:r>
              <a:rPr lang="en-US" altLang="ko-KR" dirty="0"/>
              <a:t>0b01 (BODY 2) : </a:t>
            </a:r>
            <a:r>
              <a:rPr lang="ko-KR" altLang="en-US" dirty="0"/>
              <a:t>예약 정보 요청 응답</a:t>
            </a:r>
            <a:endParaRPr lang="en-US" altLang="ko-KR" dirty="0"/>
          </a:p>
          <a:p>
            <a:r>
              <a:rPr lang="en-US" altLang="ko-KR" dirty="0"/>
              <a:t>0b10 (BODY 3) : </a:t>
            </a:r>
            <a:r>
              <a:rPr lang="ko-KR" altLang="en-US" dirty="0"/>
              <a:t>예약</a:t>
            </a:r>
            <a:r>
              <a:rPr lang="en-US" altLang="ko-KR" dirty="0"/>
              <a:t>/</a:t>
            </a:r>
            <a:r>
              <a:rPr lang="ko-KR" altLang="en-US" dirty="0"/>
              <a:t>예약 수정 요청</a:t>
            </a:r>
            <a:endParaRPr lang="en-US" altLang="ko-KR" dirty="0"/>
          </a:p>
          <a:p>
            <a:r>
              <a:rPr lang="en-US" altLang="ko-KR" dirty="0"/>
              <a:t>0b11 (BODY 4) : </a:t>
            </a:r>
            <a:r>
              <a:rPr lang="ko-KR" altLang="en-US" dirty="0"/>
              <a:t>예약</a:t>
            </a:r>
            <a:r>
              <a:rPr lang="en-US" altLang="ko-KR" dirty="0"/>
              <a:t>/</a:t>
            </a:r>
            <a:r>
              <a:rPr lang="ko-KR" altLang="en-US" dirty="0"/>
              <a:t>예약 수정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386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7C5D2-88F7-3D5E-36EC-766B1DF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 1. </a:t>
            </a:r>
            <a:r>
              <a:rPr lang="ko-KR" altLang="en-US" dirty="0"/>
              <a:t>예약 정보 요청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9EB0C-0218-FE3E-AFCE-7A68246D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YEAR | 4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예약정보를 가져올 년도 </a:t>
            </a:r>
            <a:r>
              <a:rPr lang="en-US" altLang="ko-KR" dirty="0"/>
              <a:t>(2022</a:t>
            </a:r>
            <a:r>
              <a:rPr lang="ko-KR" altLang="en-US" dirty="0"/>
              <a:t>년부터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MONTH | 4</a:t>
            </a:r>
            <a:r>
              <a:rPr lang="ko-KR" altLang="en-US" dirty="0"/>
              <a:t>비트 </a:t>
            </a:r>
            <a:r>
              <a:rPr lang="en-US" altLang="ko-KR" dirty="0"/>
              <a:t>|</a:t>
            </a:r>
            <a:r>
              <a:rPr lang="ko-KR" altLang="en-US" dirty="0"/>
              <a:t> 예약정보를 가져올 월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FF0B28A-B9B8-6B7E-ED29-4E1EEFC81D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643706"/>
              </p:ext>
            </p:extLst>
          </p:nvPr>
        </p:nvGraphicFramePr>
        <p:xfrm>
          <a:off x="838198" y="4397301"/>
          <a:ext cx="1051558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4448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1314448">
                  <a:extLst>
                    <a:ext uri="{9D8B030D-6E8A-4147-A177-3AD203B41FA5}">
                      <a16:colId xmlns:a16="http://schemas.microsoft.com/office/drawing/2014/main" val="2467008122"/>
                    </a:ext>
                  </a:extLst>
                </a:gridCol>
                <a:gridCol w="7886688">
                  <a:extLst>
                    <a:ext uri="{9D8B030D-6E8A-4147-A177-3AD203B41FA5}">
                      <a16:colId xmlns:a16="http://schemas.microsoft.com/office/drawing/2014/main" val="1533265678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YEAR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MONTH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TEMP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17526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62D6B6-C166-F4A2-37FE-FD1F09D0D2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556516"/>
              </p:ext>
            </p:extLst>
          </p:nvPr>
        </p:nvGraphicFramePr>
        <p:xfrm>
          <a:off x="838200" y="3940176"/>
          <a:ext cx="10515584" cy="314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1922993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0937685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87125097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4779912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089709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03812988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682907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17107094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1526697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3249382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810516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6871903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0263685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737274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6693604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484149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741863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87012593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1382018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8597347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393856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8263849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0028712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63146431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757503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9489231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2505378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003439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41647538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7046526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3590851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18840"/>
                  </a:ext>
                </a:extLst>
              </a:tr>
            </a:tbl>
          </a:graphicData>
        </a:graphic>
      </p:graphicFrame>
      <p:graphicFrame>
        <p:nvGraphicFramePr>
          <p:cNvPr id="6" name="표 13">
            <a:extLst>
              <a:ext uri="{FF2B5EF4-FFF2-40B4-BE49-F238E27FC236}">
                <a16:creationId xmlns:a16="http://schemas.microsoft.com/office/drawing/2014/main" id="{63557576-08D3-AEFB-BC59-23ACC6F54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39350"/>
              </p:ext>
            </p:extLst>
          </p:nvPr>
        </p:nvGraphicFramePr>
        <p:xfrm>
          <a:off x="323847" y="4397301"/>
          <a:ext cx="342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53460040"/>
                    </a:ext>
                  </a:extLst>
                </a:gridCol>
              </a:tblGrid>
              <a:tr h="362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75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61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7C5D2-88F7-3D5E-36EC-766B1DF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 2. </a:t>
            </a:r>
            <a:r>
              <a:rPr lang="ko-KR" altLang="en-US" dirty="0"/>
              <a:t>예약 정보 요청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9EB0C-0218-FE3E-AFCE-7A68246D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RSVID | 16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예약 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RID | 2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회의실 번호 </a:t>
            </a:r>
            <a:endParaRPr lang="en-US" altLang="ko-KR" dirty="0"/>
          </a:p>
          <a:p>
            <a:r>
              <a:rPr lang="en-US" altLang="ko-KR" dirty="0"/>
              <a:t>PSNNUM | 6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사용인원</a:t>
            </a:r>
            <a:endParaRPr lang="en-US" altLang="ko-KR" dirty="0"/>
          </a:p>
          <a:p>
            <a:r>
              <a:rPr lang="en-US" altLang="ko-KR" dirty="0"/>
              <a:t>REQTYPE | 2</a:t>
            </a:r>
            <a:r>
              <a:rPr lang="ko-KR" altLang="en-US" dirty="0"/>
              <a:t>비트 </a:t>
            </a:r>
            <a:r>
              <a:rPr lang="en-US" altLang="ko-KR" dirty="0"/>
              <a:t>|</a:t>
            </a:r>
          </a:p>
          <a:p>
            <a:r>
              <a:rPr lang="en-US" altLang="ko-KR" dirty="0"/>
              <a:t>DESCLEN | 6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예약 목적 길이 </a:t>
            </a:r>
            <a:r>
              <a:rPr lang="en-US" altLang="ko-KR" dirty="0"/>
              <a:t>(Byte)</a:t>
            </a:r>
          </a:p>
          <a:p>
            <a:r>
              <a:rPr lang="en-US" altLang="ko-KR" dirty="0"/>
              <a:t>RSVTIME | 24</a:t>
            </a:r>
            <a:r>
              <a:rPr lang="ko-KR" altLang="en-US" dirty="0"/>
              <a:t>비트</a:t>
            </a:r>
            <a:r>
              <a:rPr lang="en-US" altLang="ko-KR" dirty="0"/>
              <a:t> | </a:t>
            </a:r>
            <a:r>
              <a:rPr lang="ko-KR" altLang="en-US" dirty="0"/>
              <a:t>예약 시작 시간</a:t>
            </a:r>
            <a:endParaRPr lang="en-US" altLang="ko-KR" dirty="0"/>
          </a:p>
          <a:p>
            <a:r>
              <a:rPr lang="en-US" altLang="ko-KR" dirty="0"/>
              <a:t>RSVSPAN | 8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예약 기간</a:t>
            </a:r>
            <a:endParaRPr lang="en-US" altLang="ko-KR" dirty="0"/>
          </a:p>
          <a:p>
            <a:r>
              <a:rPr lang="en-US" altLang="ko-KR" dirty="0"/>
              <a:t>RSVNAME | 64</a:t>
            </a:r>
            <a:r>
              <a:rPr lang="ko-KR" altLang="en-US" dirty="0"/>
              <a:t>비트 </a:t>
            </a:r>
            <a:r>
              <a:rPr lang="en-US" altLang="ko-KR" dirty="0"/>
              <a:t>|</a:t>
            </a:r>
            <a:r>
              <a:rPr lang="ko-KR" altLang="en-US" dirty="0"/>
              <a:t> 예약자 정보 </a:t>
            </a:r>
            <a:r>
              <a:rPr lang="en-US" altLang="ko-KR" dirty="0"/>
              <a:t>(</a:t>
            </a:r>
            <a:r>
              <a:rPr lang="ko-KR" altLang="en-US" dirty="0"/>
              <a:t>한글 </a:t>
            </a:r>
            <a:r>
              <a:rPr lang="en-US" altLang="ko-KR" dirty="0"/>
              <a:t>4</a:t>
            </a:r>
            <a:r>
              <a:rPr lang="ko-KR" altLang="en-US" dirty="0"/>
              <a:t>글자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RSVDEC | DESLEN </a:t>
            </a:r>
            <a:r>
              <a:rPr lang="ko-KR" altLang="en-US" dirty="0"/>
              <a:t>바이트 </a:t>
            </a:r>
            <a:r>
              <a:rPr lang="en-US" altLang="ko-KR" dirty="0"/>
              <a:t>| </a:t>
            </a:r>
            <a:r>
              <a:rPr lang="ko-KR" altLang="en-US" dirty="0"/>
              <a:t>예약 목적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683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483D-9EA0-5CBB-1943-917BC04B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 2. </a:t>
            </a:r>
            <a:r>
              <a:rPr lang="ko-KR" altLang="en-US" dirty="0"/>
              <a:t>예약 정보 요청 응답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D46065C-AE7C-5735-B688-6DCA81D31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137398"/>
              </p:ext>
            </p:extLst>
          </p:nvPr>
        </p:nvGraphicFramePr>
        <p:xfrm>
          <a:off x="838196" y="2290915"/>
          <a:ext cx="105155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792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657224">
                  <a:extLst>
                    <a:ext uri="{9D8B030D-6E8A-4147-A177-3AD203B41FA5}">
                      <a16:colId xmlns:a16="http://schemas.microsoft.com/office/drawing/2014/main" val="1274841498"/>
                    </a:ext>
                  </a:extLst>
                </a:gridCol>
                <a:gridCol w="1971672">
                  <a:extLst>
                    <a:ext uri="{9D8B030D-6E8A-4147-A177-3AD203B41FA5}">
                      <a16:colId xmlns:a16="http://schemas.microsoft.com/office/drawing/2014/main" val="2870125936"/>
                    </a:ext>
                  </a:extLst>
                </a:gridCol>
                <a:gridCol w="657224">
                  <a:extLst>
                    <a:ext uri="{9D8B030D-6E8A-4147-A177-3AD203B41FA5}">
                      <a16:colId xmlns:a16="http://schemas.microsoft.com/office/drawing/2014/main" val="1631464312"/>
                    </a:ext>
                  </a:extLst>
                </a:gridCol>
                <a:gridCol w="1971672">
                  <a:extLst>
                    <a:ext uri="{9D8B030D-6E8A-4147-A177-3AD203B41FA5}">
                      <a16:colId xmlns:a16="http://schemas.microsoft.com/office/drawing/2014/main" val="1873609436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RSVID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RID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PSNNUM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DESCLEN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175266"/>
                  </a:ext>
                </a:extLst>
              </a:tr>
              <a:tr h="314023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RSVTIME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RSVSPAN</a:t>
                      </a:r>
                      <a:endParaRPr lang="ko-KR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7309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12B4EFE-0FAB-4EFC-0372-00CA03FA1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318008"/>
              </p:ext>
            </p:extLst>
          </p:nvPr>
        </p:nvGraphicFramePr>
        <p:xfrm>
          <a:off x="838198" y="3059929"/>
          <a:ext cx="10515583" cy="114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583">
                  <a:extLst>
                    <a:ext uri="{9D8B030D-6E8A-4147-A177-3AD203B41FA5}">
                      <a16:colId xmlns:a16="http://schemas.microsoft.com/office/drawing/2014/main" val="41767581"/>
                    </a:ext>
                  </a:extLst>
                </a:gridCol>
              </a:tblGrid>
              <a:tr h="11413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RSVNAME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044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AB974D-6CF7-40C7-F64B-8B223A925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334358"/>
              </p:ext>
            </p:extLst>
          </p:nvPr>
        </p:nvGraphicFramePr>
        <p:xfrm>
          <a:off x="838197" y="4238760"/>
          <a:ext cx="10515583" cy="1472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583">
                  <a:extLst>
                    <a:ext uri="{9D8B030D-6E8A-4147-A177-3AD203B41FA5}">
                      <a16:colId xmlns:a16="http://schemas.microsoft.com/office/drawing/2014/main" val="41767581"/>
                    </a:ext>
                  </a:extLst>
                </a:gridCol>
              </a:tblGrid>
              <a:tr h="14727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RSVDESC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04425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05E5BDAB-48DF-2225-3758-5359B5155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963094"/>
              </p:ext>
            </p:extLst>
          </p:nvPr>
        </p:nvGraphicFramePr>
        <p:xfrm>
          <a:off x="838198" y="1833790"/>
          <a:ext cx="10515584" cy="314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612">
                  <a:extLst>
                    <a:ext uri="{9D8B030D-6E8A-4147-A177-3AD203B41FA5}">
                      <a16:colId xmlns:a16="http://schemas.microsoft.com/office/drawing/2014/main" val="268343047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1922993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0937685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87125097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4779912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089709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03812988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682907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171070940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01526697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3249382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810516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6871903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0263685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98737274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66936040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4841498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27741863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870125936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61382018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85973471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41393856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8263849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30028712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63146431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75750347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994892319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125053785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700343994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3416475382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170465263"/>
                    </a:ext>
                  </a:extLst>
                </a:gridCol>
                <a:gridCol w="328612">
                  <a:extLst>
                    <a:ext uri="{9D8B030D-6E8A-4147-A177-3AD203B41FA5}">
                      <a16:colId xmlns:a16="http://schemas.microsoft.com/office/drawing/2014/main" val="253590851"/>
                    </a:ext>
                  </a:extLst>
                </a:gridCol>
              </a:tblGrid>
              <a:tr h="31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18840"/>
                  </a:ext>
                </a:extLst>
              </a:tr>
            </a:tbl>
          </a:graphicData>
        </a:graphic>
      </p:graphicFrame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DB05EDD-2EA5-6CA3-6D74-9DF3F5FC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05203"/>
              </p:ext>
            </p:extLst>
          </p:nvPr>
        </p:nvGraphicFramePr>
        <p:xfrm>
          <a:off x="351064" y="2290915"/>
          <a:ext cx="342900" cy="3407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153460040"/>
                    </a:ext>
                  </a:extLst>
                </a:gridCol>
              </a:tblGrid>
              <a:tr h="378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75205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668297"/>
                  </a:ext>
                </a:extLst>
              </a:tr>
              <a:tr h="1185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520073"/>
                  </a:ext>
                </a:extLst>
              </a:tr>
              <a:tr h="1477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DESCLEN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81706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9D2E7037-7E3C-38FB-BDA9-C8F1D50FAC0C}"/>
              </a:ext>
            </a:extLst>
          </p:cNvPr>
          <p:cNvSpPr txBox="1">
            <a:spLocks/>
          </p:cNvSpPr>
          <p:nvPr/>
        </p:nvSpPr>
        <p:spPr>
          <a:xfrm>
            <a:off x="838196" y="5641521"/>
            <a:ext cx="10515600" cy="851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9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7C5D2-88F7-3D5E-36EC-766B1DF9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BODY 3. </a:t>
            </a:r>
            <a:r>
              <a:rPr lang="ko-KR" altLang="en-US" dirty="0"/>
              <a:t>예약</a:t>
            </a:r>
            <a:r>
              <a:rPr lang="en-US" altLang="ko-KR" dirty="0"/>
              <a:t>/</a:t>
            </a:r>
            <a:r>
              <a:rPr lang="ko-KR" altLang="en-US" dirty="0"/>
              <a:t>예약 수정 요청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9EB0C-0218-FE3E-AFCE-7A68246D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RSVID | 16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예약 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RID | 2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회의실 번호 </a:t>
            </a:r>
            <a:endParaRPr lang="en-US" altLang="ko-KR" dirty="0"/>
          </a:p>
          <a:p>
            <a:r>
              <a:rPr lang="en-US" altLang="ko-KR" dirty="0"/>
              <a:t>PSNNUM | 6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사용인원</a:t>
            </a:r>
            <a:endParaRPr lang="en-US" altLang="ko-KR" dirty="0"/>
          </a:p>
          <a:p>
            <a:r>
              <a:rPr lang="en-US" altLang="ko-KR" dirty="0"/>
              <a:t>REQTYPE | 2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요청</a:t>
            </a:r>
            <a:r>
              <a:rPr lang="en-US" altLang="ko-KR" dirty="0"/>
              <a:t> </a:t>
            </a:r>
            <a:r>
              <a:rPr lang="ko-KR" altLang="en-US" dirty="0"/>
              <a:t>종류</a:t>
            </a:r>
            <a:endParaRPr lang="en-US" altLang="ko-KR" dirty="0"/>
          </a:p>
          <a:p>
            <a:r>
              <a:rPr lang="en-US" altLang="ko-KR" dirty="0"/>
              <a:t>DESCLEN | 6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예약 목적 길이 </a:t>
            </a:r>
            <a:r>
              <a:rPr lang="en-US" altLang="ko-KR" dirty="0"/>
              <a:t>(Byte)</a:t>
            </a:r>
          </a:p>
          <a:p>
            <a:r>
              <a:rPr lang="en-US" altLang="ko-KR" dirty="0"/>
              <a:t>RSVTIME | 24</a:t>
            </a:r>
            <a:r>
              <a:rPr lang="ko-KR" altLang="en-US" dirty="0"/>
              <a:t>비트</a:t>
            </a:r>
            <a:r>
              <a:rPr lang="en-US" altLang="ko-KR" dirty="0"/>
              <a:t> | </a:t>
            </a:r>
            <a:r>
              <a:rPr lang="ko-KR" altLang="en-US" dirty="0"/>
              <a:t>예약 시작 시간</a:t>
            </a:r>
            <a:endParaRPr lang="en-US" altLang="ko-KR" dirty="0"/>
          </a:p>
          <a:p>
            <a:r>
              <a:rPr lang="en-US" altLang="ko-KR" dirty="0"/>
              <a:t>RSVSPAN | 8</a:t>
            </a:r>
            <a:r>
              <a:rPr lang="ko-KR" altLang="en-US" dirty="0"/>
              <a:t>비트 </a:t>
            </a:r>
            <a:r>
              <a:rPr lang="en-US" altLang="ko-KR" dirty="0"/>
              <a:t>| </a:t>
            </a:r>
            <a:r>
              <a:rPr lang="ko-KR" altLang="en-US" dirty="0"/>
              <a:t>예약 기간</a:t>
            </a:r>
            <a:endParaRPr lang="en-US" altLang="ko-KR" dirty="0"/>
          </a:p>
          <a:p>
            <a:r>
              <a:rPr lang="en-US" altLang="ko-KR" dirty="0"/>
              <a:t>RSVNAME | 64</a:t>
            </a:r>
            <a:r>
              <a:rPr lang="ko-KR" altLang="en-US" dirty="0"/>
              <a:t>비트 </a:t>
            </a:r>
            <a:r>
              <a:rPr lang="en-US" altLang="ko-KR" dirty="0"/>
              <a:t>|</a:t>
            </a:r>
            <a:r>
              <a:rPr lang="ko-KR" altLang="en-US" dirty="0"/>
              <a:t> 예약자 정보 </a:t>
            </a:r>
            <a:r>
              <a:rPr lang="en-US" altLang="ko-KR" dirty="0"/>
              <a:t>(</a:t>
            </a:r>
            <a:r>
              <a:rPr lang="ko-KR" altLang="en-US" dirty="0"/>
              <a:t>한글 </a:t>
            </a:r>
            <a:r>
              <a:rPr lang="en-US" altLang="ko-KR" dirty="0"/>
              <a:t>4</a:t>
            </a:r>
            <a:r>
              <a:rPr lang="ko-KR" altLang="en-US" dirty="0"/>
              <a:t>글자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RSVDEC | DESLEN </a:t>
            </a:r>
            <a:r>
              <a:rPr lang="ko-KR" altLang="en-US" dirty="0"/>
              <a:t>바이트 </a:t>
            </a:r>
            <a:r>
              <a:rPr lang="en-US" altLang="ko-KR" dirty="0"/>
              <a:t>| </a:t>
            </a:r>
            <a:r>
              <a:rPr lang="ko-KR" altLang="en-US" dirty="0"/>
              <a:t>예약 목적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188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875</Words>
  <Application>Microsoft Office PowerPoint</Application>
  <PresentationFormat>와이드스크린</PresentationFormat>
  <Paragraphs>311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Whitney</vt:lpstr>
      <vt:lpstr>맑은 고딕</vt:lpstr>
      <vt:lpstr>Arial</vt:lpstr>
      <vt:lpstr>Office 테마</vt:lpstr>
      <vt:lpstr>PBL 중간 결과 발표</vt:lpstr>
      <vt:lpstr>TCP</vt:lpstr>
      <vt:lpstr>MRP  (Meeting room Reservation Protocol)</vt:lpstr>
      <vt:lpstr>HEADER</vt:lpstr>
      <vt:lpstr>MSGTYPE</vt:lpstr>
      <vt:lpstr>BODY 1. 예약 정보 요청</vt:lpstr>
      <vt:lpstr>BODY 2. 예약 정보 요청 응답</vt:lpstr>
      <vt:lpstr>BODY 2. 예약 정보 요청 응답</vt:lpstr>
      <vt:lpstr>BODY 3. 예약/예약 수정 요청</vt:lpstr>
      <vt:lpstr>REQTYPE</vt:lpstr>
      <vt:lpstr>BODY 3. 예약/예약 수정 요청</vt:lpstr>
      <vt:lpstr>BODY 4. 예약/예약 수정 결과</vt:lpstr>
      <vt:lpstr>RESULT</vt:lpstr>
      <vt:lpstr>동작 과정 – 인증</vt:lpstr>
      <vt:lpstr>동작 과정 – 새로 고침</vt:lpstr>
      <vt:lpstr>동작 과정 – 예약/예약 수정 요청</vt:lpstr>
      <vt:lpstr>GUI - 블루존 (bluzon.co.kr)</vt:lpstr>
      <vt:lpstr>GUI - 가온소프트 (kaonsoft.com)</vt:lpstr>
      <vt:lpstr>구성하고자 하는 GUI 요소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중간 결과 발표</dc:title>
  <dc:creator>김 도윤</dc:creator>
  <cp:lastModifiedBy>김 도윤</cp:lastModifiedBy>
  <cp:revision>1</cp:revision>
  <dcterms:created xsi:type="dcterms:W3CDTF">2022-11-21T09:57:51Z</dcterms:created>
  <dcterms:modified xsi:type="dcterms:W3CDTF">2022-11-21T21:27:30Z</dcterms:modified>
</cp:coreProperties>
</file>