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FD0B"/>
    <a:srgbClr val="48D302"/>
    <a:srgbClr val="277006"/>
    <a:srgbClr val="248982"/>
    <a:srgbClr val="77A477"/>
    <a:srgbClr val="E44E0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061378-0578-4513-A41D-C6E24FC2F262}">
  <a:tblStyle styleId="{08061378-0578-4513-A41D-C6E24FC2F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4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012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8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/>
              <a:t>Mike is in Europe.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46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/>
              <a:t>To make a publication quality polar</a:t>
            </a:r>
            <a:r>
              <a:rPr lang="en-AU" baseline="0" dirty="0" smtClean="0"/>
              <a:t> map averages 100-150 lines of code. Normal projections are like a plot, x along the bottom y going up. A polar projection is y in every direction and x in circles. You end up with corners which are useless.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58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/>
              <a:t>So I walked into</a:t>
            </a:r>
            <a:r>
              <a:rPr lang="en-AU" baseline="0" dirty="0" smtClean="0"/>
              <a:t> mikes office complaining “why cant I make circle rasters” he sent me a bunch of code which did the job, the next day he came into my office and said scrap all that I wrote a sweet function. It basically says if it falls outside of the area wanted make it NA, thus giving a sweet circle raster layer.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87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/>
              <a:t>Once</a:t>
            </a:r>
            <a:r>
              <a:rPr lang="en-AU" baseline="0" dirty="0" smtClean="0"/>
              <a:t> we had a round map we started adding layers and then through them all in a package so you could make these maps with one line of code instead of 150. There is also </a:t>
            </a:r>
            <a:r>
              <a:rPr lang="en-AU" baseline="0" dirty="0" err="1" smtClean="0"/>
              <a:t>SOmanagement</a:t>
            </a:r>
            <a:r>
              <a:rPr lang="en-AU" baseline="0" dirty="0" smtClean="0"/>
              <a:t> which has all the management boundaries in the Southern ocean. There will be functionality for other round legends, I thought I had finished, turns out I didn’t so I will do it soon.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15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/>
              <a:t>I implore you</a:t>
            </a:r>
            <a:r>
              <a:rPr lang="en-AU" baseline="0" dirty="0" smtClean="0"/>
              <a:t> if you are building functions to put things on maps, please test them on a polar projection.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07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Shape 2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Shape 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Shape 40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Shape 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70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Shape 6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Shape 7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Shape 8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49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Shape 92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Shape 10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Shape 1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Shape 11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Shape 119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Shape 1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Shape 323"/>
          <p:cNvSpPr/>
          <p:nvPr/>
        </p:nvSpPr>
        <p:spPr>
          <a:xfrm rot="108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Shape 324"/>
          <p:cNvSpPr/>
          <p:nvPr/>
        </p:nvSpPr>
        <p:spPr>
          <a:xfrm rot="16200000" flipH="1">
            <a:off x="-136981" y="913577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rot="16200000" flipH="1">
            <a:off x="503116" y="1168028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16200000" flipH="1">
            <a:off x="1188689" y="-243640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 rot="16200000" flipH="1">
            <a:off x="254331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95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45717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0" y="2104560"/>
            <a:ext cx="909890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 smtClean="0"/>
              <a:t>Round </a:t>
            </a:r>
            <a:r>
              <a:rPr lang="en-AU" dirty="0"/>
              <a:t>peg in a square </a:t>
            </a:r>
            <a:r>
              <a:rPr lang="en-AU" dirty="0" smtClean="0"/>
              <a:t>hole; </a:t>
            </a:r>
            <a:r>
              <a:rPr lang="en-AU" dirty="0"/>
              <a:t>making Southern Ocean </a:t>
            </a:r>
            <a:r>
              <a:rPr lang="en-AU" dirty="0" smtClean="0"/>
              <a:t>maps 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686108" y="142831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🐟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ctrTitle" idx="4294967295"/>
          </p:nvPr>
        </p:nvSpPr>
        <p:spPr>
          <a:xfrm>
            <a:off x="4581525" y="847648"/>
            <a:ext cx="4562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Hello!</a:t>
            </a:r>
            <a:endParaRPr sz="120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4294967295"/>
          </p:nvPr>
        </p:nvSpPr>
        <p:spPr>
          <a:xfrm>
            <a:off x="4289188" y="1538791"/>
            <a:ext cx="4562475" cy="246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3600" b="1" dirty="0" smtClean="0"/>
              <a:t>Dale Maschette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 smtClean="0"/>
              <a:t>Fisheries Research Assistant,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 smtClean="0"/>
              <a:t>Australian Antarctic Division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 smtClean="0"/>
              <a:t>      @</a:t>
            </a:r>
            <a:r>
              <a:rPr lang="en-AU" dirty="0" err="1" smtClean="0"/>
              <a:t>Dale_Masch</a:t>
            </a:r>
            <a:endParaRPr lang="en-AU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 smtClean="0"/>
              <a:t>      Maschette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380691" y="42742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🐟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4370872" y="2900462"/>
            <a:ext cx="262034" cy="524054"/>
            <a:chOff x="4670011" y="3763876"/>
            <a:chExt cx="262034" cy="524054"/>
          </a:xfrm>
        </p:grpSpPr>
        <p:pic>
          <p:nvPicPr>
            <p:cNvPr id="1026" name="Picture 2" descr="Image result for Twitt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011" y="3763876"/>
              <a:ext cx="262033" cy="212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github logo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012" y="4032885"/>
              <a:ext cx="262033" cy="25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hape 352"/>
          <p:cNvSpPr txBox="1">
            <a:spLocks/>
          </p:cNvSpPr>
          <p:nvPr/>
        </p:nvSpPr>
        <p:spPr>
          <a:xfrm>
            <a:off x="290653" y="2584102"/>
            <a:ext cx="4562475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AU" sz="3600" b="1" dirty="0" smtClean="0"/>
              <a:t>Michael Sumner</a:t>
            </a:r>
            <a:endParaRPr lang="en-AU" dirty="0" smtClean="0"/>
          </a:p>
          <a:p>
            <a:pPr marL="0" indent="0">
              <a:buFont typeface="Muli"/>
              <a:buNone/>
            </a:pPr>
            <a:r>
              <a:rPr lang="en-AU" dirty="0" smtClean="0"/>
              <a:t>Software and Database Engineer</a:t>
            </a:r>
            <a:r>
              <a:rPr lang="en-AU" dirty="0" smtClean="0"/>
              <a:t>, </a:t>
            </a:r>
            <a:endParaRPr lang="en-AU" dirty="0" smtClean="0"/>
          </a:p>
          <a:p>
            <a:pPr marL="0" indent="0">
              <a:buFont typeface="Muli"/>
              <a:buNone/>
            </a:pPr>
            <a:r>
              <a:rPr lang="en-AU" dirty="0" smtClean="0"/>
              <a:t>Australian Antarctic Division</a:t>
            </a:r>
          </a:p>
          <a:p>
            <a:pPr marL="0" indent="0">
              <a:buFont typeface="Muli"/>
              <a:buNone/>
            </a:pPr>
            <a:r>
              <a:rPr lang="en-AU" dirty="0" smtClean="0"/>
              <a:t>      @</a:t>
            </a:r>
            <a:r>
              <a:rPr lang="en-AU" dirty="0" err="1" smtClean="0"/>
              <a:t>mdsumner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      </a:t>
            </a:r>
            <a:r>
              <a:rPr lang="en-AU" dirty="0" err="1"/>
              <a:t>mdsumner</a:t>
            </a:r>
            <a:endParaRPr lang="en-AU" dirty="0"/>
          </a:p>
          <a:p>
            <a:pPr marL="0" indent="0">
              <a:buFont typeface="Muli"/>
              <a:buNone/>
            </a:pP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9140" y="3945773"/>
            <a:ext cx="262034" cy="524054"/>
            <a:chOff x="4670011" y="3763876"/>
            <a:chExt cx="262034" cy="524054"/>
          </a:xfrm>
        </p:grpSpPr>
        <p:pic>
          <p:nvPicPr>
            <p:cNvPr id="14" name="Picture 2" descr="Image result for Twitt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011" y="3763876"/>
              <a:ext cx="262033" cy="212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Image result for github logo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012" y="4032885"/>
              <a:ext cx="262033" cy="25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8"/>
          <a:stretch/>
        </p:blipFill>
        <p:spPr>
          <a:xfrm>
            <a:off x="1182005" y="525780"/>
            <a:ext cx="2452790" cy="2293619"/>
          </a:xfrm>
          <a:prstGeom prst="hexagon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4383" y="2909278"/>
            <a:ext cx="2767880" cy="2234221"/>
          </a:xfrm>
          <a:prstGeom prst="hexagon">
            <a:avLst>
              <a:gd name="adj" fmla="val 29523"/>
              <a:gd name="vf" fmla="val 115470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82" y="3594140"/>
            <a:ext cx="2814979" cy="1360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2743200" y="2268220"/>
            <a:ext cx="5638800" cy="62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Making Polar maps sucks.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73" t="15119" r="11846" b="13603"/>
          <a:stretch/>
        </p:blipFill>
        <p:spPr>
          <a:xfrm>
            <a:off x="2565196" y="1551735"/>
            <a:ext cx="6407379" cy="248083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243010" y="1728441"/>
            <a:ext cx="2266814" cy="1832583"/>
            <a:chOff x="6243010" y="1728441"/>
            <a:chExt cx="2266814" cy="1832583"/>
          </a:xfrm>
        </p:grpSpPr>
        <p:grpSp>
          <p:nvGrpSpPr>
            <p:cNvPr id="15" name="Group 14"/>
            <p:cNvGrpSpPr/>
            <p:nvPr/>
          </p:nvGrpSpPr>
          <p:grpSpPr>
            <a:xfrm>
              <a:off x="8204932" y="1728441"/>
              <a:ext cx="304892" cy="1570383"/>
              <a:chOff x="5472375" y="1252330"/>
              <a:chExt cx="304892" cy="1570383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5764696" y="1252330"/>
                <a:ext cx="0" cy="15703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472375" y="2162152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Y</a:t>
                </a:r>
                <a:endParaRPr lang="en-AU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243010" y="3253247"/>
              <a:ext cx="1570383" cy="307777"/>
              <a:chOff x="6243010" y="3253247"/>
              <a:chExt cx="1570383" cy="30777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851608" y="325324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X</a:t>
                </a:r>
                <a:endParaRPr lang="en-AU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5400000" flipV="1">
                <a:off x="7028202" y="2757320"/>
                <a:ext cx="0" cy="15703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787" y="975002"/>
            <a:ext cx="4896196" cy="408073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872949" y="1136374"/>
            <a:ext cx="4063764" cy="3753678"/>
            <a:chOff x="3872949" y="1136374"/>
            <a:chExt cx="4063764" cy="3753678"/>
          </a:xfrm>
        </p:grpSpPr>
        <p:grpSp>
          <p:nvGrpSpPr>
            <p:cNvPr id="11" name="Group 10"/>
            <p:cNvGrpSpPr/>
            <p:nvPr/>
          </p:nvGrpSpPr>
          <p:grpSpPr>
            <a:xfrm>
              <a:off x="3872949" y="1136374"/>
              <a:ext cx="4063764" cy="3753678"/>
              <a:chOff x="3872949" y="1133061"/>
              <a:chExt cx="4063764" cy="375367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360504" y="1439517"/>
                <a:ext cx="404192" cy="1570383"/>
                <a:chOff x="5360504" y="1439517"/>
                <a:chExt cx="404192" cy="157038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V="1">
                  <a:off x="5764696" y="1439517"/>
                  <a:ext cx="0" cy="157038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5360504" y="215679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Y</a:t>
                  </a:r>
                  <a:endParaRPr lang="en-AU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872949" y="1133061"/>
                <a:ext cx="4063764" cy="3753678"/>
                <a:chOff x="3872949" y="1139687"/>
                <a:chExt cx="4063764" cy="3753678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3872949" y="1139687"/>
                  <a:ext cx="3783494" cy="3753678"/>
                </a:xfrm>
                <a:prstGeom prst="arc">
                  <a:avLst>
                    <a:gd name="adj1" fmla="val 18920580"/>
                    <a:gd name="adj2" fmla="val 457706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631821" y="301817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X</a:t>
                  </a:r>
                  <a:endParaRPr lang="en-AU" dirty="0"/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 rot="16200000" flipV="1">
              <a:off x="4979504" y="2231725"/>
              <a:ext cx="0" cy="15703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922" y="1698230"/>
            <a:ext cx="2015480" cy="1743153"/>
          </a:xfrm>
          <a:prstGeom prst="hexagon">
            <a:avLst>
              <a:gd name="adj" fmla="val 28836"/>
              <a:gd name="vf" fmla="val 115470"/>
            </a:avLst>
          </a:prstGeom>
        </p:spPr>
      </p:pic>
      <p:sp>
        <p:nvSpPr>
          <p:cNvPr id="23" name="Rectangle 22"/>
          <p:cNvSpPr/>
          <p:nvPr/>
        </p:nvSpPr>
        <p:spPr>
          <a:xfrm>
            <a:off x="783882" y="1329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🐟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0034 -0.372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86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2200829" y="46529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Why can’t I make Circle easily? </a:t>
            </a:r>
            <a:endParaRPr dirty="0"/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75" y="758857"/>
            <a:ext cx="7381875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1287" y="2025682"/>
            <a:ext cx="3671048" cy="31066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50"/>
          <a:stretch/>
        </p:blipFill>
        <p:spPr>
          <a:xfrm>
            <a:off x="425387" y="2002230"/>
            <a:ext cx="1295481" cy="1128638"/>
          </a:xfrm>
          <a:prstGeom prst="hexagon">
            <a:avLst>
              <a:gd name="adj" fmla="val 29132"/>
              <a:gd name="vf" fmla="val 11547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48"/>
          <a:stretch/>
        </p:blipFill>
        <p:spPr>
          <a:xfrm>
            <a:off x="50670" y="746762"/>
            <a:ext cx="745620" cy="643890"/>
          </a:xfrm>
          <a:prstGeom prst="hexagon">
            <a:avLst>
              <a:gd name="adj" fmla="val 29142"/>
              <a:gd name="vf" fmla="val 115470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74551" y="323723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🐟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886624" y="592195"/>
            <a:ext cx="2231321" cy="25146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ctrTitle" idx="4294967295"/>
          </p:nvPr>
        </p:nvSpPr>
        <p:spPr>
          <a:xfrm>
            <a:off x="401982" y="3762920"/>
            <a:ext cx="2195962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Add the </a:t>
            </a:r>
            <a:br>
              <a:rPr lang="en" sz="3200" dirty="0" smtClean="0"/>
            </a:br>
            <a:r>
              <a:rPr lang="en" sz="3200" dirty="0" smtClean="0"/>
              <a:t>layers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375" y="751386"/>
            <a:ext cx="4398309" cy="39987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375" y="751386"/>
            <a:ext cx="4398309" cy="3998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374" y="751386"/>
            <a:ext cx="4398309" cy="399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374" y="751386"/>
            <a:ext cx="4398309" cy="3999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3" t="8888" r="9425" b="2963"/>
          <a:stretch/>
        </p:blipFill>
        <p:spPr>
          <a:xfrm>
            <a:off x="3388520" y="718849"/>
            <a:ext cx="4364830" cy="43579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7753350" y="718849"/>
            <a:ext cx="407333" cy="435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624" y="578747"/>
            <a:ext cx="2231321" cy="257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85" y="3273485"/>
            <a:ext cx="3090313" cy="425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1770" y="4131944"/>
            <a:ext cx="659818" cy="571687"/>
          </a:xfrm>
          <a:prstGeom prst="hexagon">
            <a:avLst>
              <a:gd name="adj" fmla="val 28517"/>
              <a:gd name="vf" fmla="val 115470"/>
            </a:avLst>
          </a:prstGeom>
        </p:spPr>
      </p:pic>
      <p:sp>
        <p:nvSpPr>
          <p:cNvPr id="14" name="Rectangle 13"/>
          <p:cNvSpPr/>
          <p:nvPr/>
        </p:nvSpPr>
        <p:spPr>
          <a:xfrm>
            <a:off x="8483395" y="47036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🐟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594" y="235870"/>
            <a:ext cx="5036344" cy="502907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title" idx="4294967295"/>
          </p:nvPr>
        </p:nvSpPr>
        <p:spPr>
          <a:xfrm>
            <a:off x="5766753" y="1304248"/>
            <a:ext cx="3079798" cy="1071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5CFD0B"/>
                </a:solidFill>
              </a:rPr>
              <a:t>Test on polar projections</a:t>
            </a:r>
            <a:endParaRPr sz="3000" dirty="0">
              <a:solidFill>
                <a:srgbClr val="5CFD0B"/>
              </a:solidFill>
            </a:endParaRPr>
          </a:p>
        </p:txBody>
      </p:sp>
      <p:sp>
        <p:nvSpPr>
          <p:cNvPr id="6" name="Shape 415"/>
          <p:cNvSpPr txBox="1">
            <a:spLocks/>
          </p:cNvSpPr>
          <p:nvPr/>
        </p:nvSpPr>
        <p:spPr>
          <a:xfrm>
            <a:off x="5338318" y="478746"/>
            <a:ext cx="3365903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AU" sz="3000" dirty="0" smtClean="0"/>
              <a:t>A final request;</a:t>
            </a:r>
            <a:endParaRPr lang="en-AU" sz="3000" dirty="0"/>
          </a:p>
        </p:txBody>
      </p:sp>
      <p:sp>
        <p:nvSpPr>
          <p:cNvPr id="7" name="Shape 415"/>
          <p:cNvSpPr txBox="1">
            <a:spLocks/>
          </p:cNvSpPr>
          <p:nvPr/>
        </p:nvSpPr>
        <p:spPr>
          <a:xfrm>
            <a:off x="5889437" y="2502571"/>
            <a:ext cx="2046424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AU" sz="3000" dirty="0" smtClean="0"/>
              <a:t>Thank you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79" y="1900683"/>
            <a:ext cx="3379200" cy="3151111"/>
          </a:xfrm>
          <a:prstGeom prst="hexagon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181" y="755399"/>
            <a:ext cx="2749826" cy="2277225"/>
          </a:xfrm>
          <a:prstGeom prst="hexagon">
            <a:avLst>
              <a:gd name="adj" fmla="val 25018"/>
              <a:gd name="vf" fmla="val 115470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537" y="590808"/>
            <a:ext cx="1376078" cy="1283196"/>
          </a:xfrm>
          <a:prstGeom prst="hexagon">
            <a:avLst>
              <a:gd name="adj" fmla="val 24879"/>
              <a:gd name="vf" fmla="val 115470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4372" y="4203047"/>
            <a:ext cx="497205" cy="431661"/>
          </a:xfrm>
          <a:prstGeom prst="hexagon">
            <a:avLst>
              <a:gd name="adj" fmla="val 28830"/>
              <a:gd name="vf" fmla="val 115470"/>
            </a:avLst>
          </a:prstGeom>
        </p:spPr>
      </p:pic>
      <p:sp>
        <p:nvSpPr>
          <p:cNvPr id="10" name="Rectangle 9"/>
          <p:cNvSpPr/>
          <p:nvPr/>
        </p:nvSpPr>
        <p:spPr>
          <a:xfrm>
            <a:off x="496767" y="117415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🐟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1292" y="3052966"/>
            <a:ext cx="1680210" cy="1557917"/>
          </a:xfrm>
          <a:prstGeom prst="hexagon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7" grpId="0"/>
    </p:bldLst>
  </p:timing>
</p:sld>
</file>

<file path=ppt/theme/theme1.xml><?xml version="1.0" encoding="utf-8"?>
<a:theme xmlns:a="http://schemas.openxmlformats.org/drawingml/2006/main" name="Imoge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ogen" id="{646E056E-BEDF-481C-9027-D35C17B45997}" vid="{8609A819-BA5C-42D3-941D-9D4D3D6EC7D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Imogen</Template>
  <TotalTime>532</TotalTime>
  <Words>300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Muli</vt:lpstr>
      <vt:lpstr>Nixie One</vt:lpstr>
      <vt:lpstr>Imogen</vt:lpstr>
      <vt:lpstr>Round peg in a square hole; making Southern Ocean maps </vt:lpstr>
      <vt:lpstr>Hello!</vt:lpstr>
      <vt:lpstr>Making Polar maps sucks.</vt:lpstr>
      <vt:lpstr>PowerPoint Presentation</vt:lpstr>
      <vt:lpstr>Add the  layers</vt:lpstr>
      <vt:lpstr>Test on polar projections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peg in a square hole: making Southern Ocean maps</dc:title>
  <dc:creator>Dale Maschette</dc:creator>
  <cp:lastModifiedBy>Dale Maschette</cp:lastModifiedBy>
  <cp:revision>50</cp:revision>
  <dcterms:modified xsi:type="dcterms:W3CDTF">2018-07-11T21:50:10Z</dcterms:modified>
</cp:coreProperties>
</file>