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Servus Leute!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Studentec is great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screensho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31" r="45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Wer schreibt heute Protokoll?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 ist : Marcel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