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Minischulung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Über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gauss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Wer schreibt heute Protokoll?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 ist : Stefan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