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D8285-A843-4315-87CB-7D951F086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Fake news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0E13A4-51DC-4643-BFDE-B27C13CDE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L’esplosione di </a:t>
            </a:r>
            <a:r>
              <a:rPr lang="it-IT" dirty="0" err="1"/>
              <a:t>chernobyl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82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F6DA0-0F7B-46B8-960E-863EE7A9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Foto false dopo il disastro di </a:t>
            </a:r>
            <a:r>
              <a:rPr lang="it-IT" dirty="0" err="1"/>
              <a:t>chernobyl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C384C-572D-439E-9D9B-20040337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/>
              <a:t>Dopo l’esplosione del reattore di Chernobyl le reti americane Abc e Nbc diffusero le prime immagini del disastro. Solo che i filmati erano falsi e girati in Italia</a:t>
            </a:r>
          </a:p>
          <a:p>
            <a:r>
              <a:rPr lang="it-IT" dirty="0">
                <a:effectLst/>
              </a:rPr>
              <a:t>A poche settimane dal </a:t>
            </a:r>
            <a:r>
              <a:rPr lang="it-IT" dirty="0"/>
              <a:t>disastro nucleare di Chernobyl</a:t>
            </a:r>
            <a:r>
              <a:rPr lang="it-IT" dirty="0">
                <a:effectLst/>
              </a:rPr>
              <a:t> i dettagli al di qua della Cortina di ferro fanno fatica a trapelare. L’</a:t>
            </a:r>
            <a:r>
              <a:rPr lang="it-IT" dirty="0"/>
              <a:t>Unione sovietica</a:t>
            </a:r>
            <a:r>
              <a:rPr lang="it-IT" dirty="0">
                <a:effectLst/>
              </a:rPr>
              <a:t> cerca di mantenere </a:t>
            </a:r>
            <a:r>
              <a:rPr lang="it-IT" dirty="0"/>
              <a:t>il massimo riserbo</a:t>
            </a:r>
            <a:r>
              <a:rPr lang="it-IT" dirty="0">
                <a:effectLst/>
              </a:rPr>
              <a:t> sulla vicenda. Ma ovviamente è un problema che riguarda il mondo intero e i giornalisti sono a caccia di notizie. Anche di </a:t>
            </a:r>
            <a:r>
              <a:rPr lang="it-IT" dirty="0"/>
              <a:t>immagini e filmati</a:t>
            </a:r>
            <a:r>
              <a:rPr lang="it-IT" dirty="0">
                <a:effectLst/>
              </a:rPr>
              <a:t> in esclusiva, ovviamente. Le reti televisive americane si danno particolarmente da fare. Alla sede di Roma della </a:t>
            </a:r>
            <a:r>
              <a:rPr lang="it-IT" dirty="0"/>
              <a:t>Abc</a:t>
            </a:r>
            <a:r>
              <a:rPr lang="it-IT" dirty="0">
                <a:effectLst/>
              </a:rPr>
              <a:t> e </a:t>
            </a:r>
            <a:r>
              <a:rPr lang="it-IT" dirty="0"/>
              <a:t>Nbc </a:t>
            </a:r>
            <a:r>
              <a:rPr lang="it-IT" dirty="0">
                <a:effectLst/>
              </a:rPr>
              <a:t>giunge improvvisamente una telefonata da un </a:t>
            </a:r>
            <a:r>
              <a:rPr lang="it-IT" dirty="0"/>
              <a:t>personaggio misterioso</a:t>
            </a:r>
            <a:r>
              <a:rPr lang="it-IT" dirty="0">
                <a:effectLst/>
              </a:rPr>
              <a:t>. Dichiara di avere delle incredibili </a:t>
            </a:r>
            <a:r>
              <a:rPr lang="it-IT" dirty="0"/>
              <a:t>clip del reattore</a:t>
            </a:r>
            <a:r>
              <a:rPr lang="it-IT" dirty="0">
                <a:effectLst/>
              </a:rPr>
              <a:t>. Immagini del tutto inedite. I giornalisti balzano dalla sedia. Nonostante l’informatore voglia un bel po’ di soldi anche solo per visionare i video. Li devono avere.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406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47311-C570-44EA-A2BB-47D886D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Foto dell’ ospedale di </a:t>
            </a:r>
            <a:r>
              <a:rPr lang="it-IT" dirty="0" err="1"/>
              <a:t>trento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5A1D7C3-4A0B-48E2-A60D-49611A936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9" y="2014272"/>
            <a:ext cx="6647681" cy="373536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D18189-C6D0-4B43-9940-6271B7EB16C1}"/>
              </a:ext>
            </a:extLst>
          </p:cNvPr>
          <p:cNvSpPr txBox="1"/>
          <p:nvPr/>
        </p:nvSpPr>
        <p:spPr>
          <a:xfrm>
            <a:off x="7273636" y="2147455"/>
            <a:ext cx="4561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effectLst/>
              </a:rPr>
              <a:t>Quelle immagini arrivano anche in Italia, la </a:t>
            </a:r>
            <a:r>
              <a:rPr lang="it-IT" b="1" dirty="0"/>
              <a:t>Rai </a:t>
            </a:r>
            <a:r>
              <a:rPr lang="it-IT" b="0" dirty="0">
                <a:effectLst/>
              </a:rPr>
              <a:t>non è da meno. Qualcuno della sede regionale del Friuli Venezia Giulia però strabuzza gli occhi. E non per lo sconcerto dell’incidente atomico. Perché quelle immagini sono state </a:t>
            </a:r>
            <a:r>
              <a:rPr lang="it-IT" b="1" dirty="0"/>
              <a:t>riprese a Trieste</a:t>
            </a:r>
            <a:r>
              <a:rPr lang="it-IT" b="0" dirty="0">
                <a:effectLst/>
              </a:rPr>
              <a:t>. E quell’edificio non si trova affatto a Chernobyl. Si tratta dell’</a:t>
            </a:r>
            <a:r>
              <a:rPr lang="it-IT" b="1" dirty="0"/>
              <a:t>ospedale di </a:t>
            </a:r>
            <a:r>
              <a:rPr lang="it-IT" b="1" dirty="0" err="1"/>
              <a:t>Cattinara</a:t>
            </a:r>
            <a:r>
              <a:rPr lang="it-IT" b="0" dirty="0">
                <a:effectLst/>
              </a:rPr>
              <a:t>, il principale della città. Ma è ben visibile anche un noto </a:t>
            </a:r>
            <a:r>
              <a:rPr lang="it-IT" b="1" dirty="0"/>
              <a:t>cementificio</a:t>
            </a:r>
            <a:r>
              <a:rPr lang="it-IT" b="0" dirty="0">
                <a:effectLst/>
              </a:rPr>
              <a:t> locale. 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6095202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83</TotalTime>
  <Words>250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Raccolta</vt:lpstr>
      <vt:lpstr>Fake news</vt:lpstr>
      <vt:lpstr>Foto false dopo il disastro di chernobyl</vt:lpstr>
      <vt:lpstr>Foto dell’ ospedale di trento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</dc:title>
  <dc:creator>simone panini</dc:creator>
  <cp:lastModifiedBy>simone panini</cp:lastModifiedBy>
  <cp:revision>1</cp:revision>
  <dcterms:created xsi:type="dcterms:W3CDTF">2021-05-13T09:53:44Z</dcterms:created>
  <dcterms:modified xsi:type="dcterms:W3CDTF">2021-05-13T11:17:42Z</dcterms:modified>
</cp:coreProperties>
</file>