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0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48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7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0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05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929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3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6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5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274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28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5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91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255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A174-90A3-45D7-971A-AEE9B5A4C1A4}" type="datetimeFigureOut">
              <a:rPr lang="es-AR" smtClean="0"/>
              <a:t>29/12/2023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5B2B97-1563-4DB4-B6BD-3CE3388736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937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B86C-8A55-4D75-E096-48F206B2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440"/>
            <a:ext cx="9144000" cy="1086803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Ataque </a:t>
            </a:r>
            <a:r>
              <a:rPr lang="es-AR" i="1" dirty="0">
                <a:solidFill>
                  <a:schemeClr val="tx1"/>
                </a:solidFill>
              </a:rPr>
              <a:t>Cardiaco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8948A-82A6-2E9D-8EE1-5366216E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3261360"/>
            <a:ext cx="11308080" cy="3124200"/>
          </a:xfrm>
        </p:spPr>
        <p:txBody>
          <a:bodyPr>
            <a:normAutofit fontScale="92500" lnSpcReduction="10000"/>
          </a:bodyPr>
          <a:lstStyle/>
          <a:p>
            <a:r>
              <a:rPr lang="es-AR" sz="3000" b="0" i="0" u="none" strike="noStrike" dirty="0">
                <a:solidFill>
                  <a:schemeClr val="tx1"/>
                </a:solidFill>
                <a:effectLst/>
              </a:rPr>
              <a:t>¿</a:t>
            </a:r>
            <a:r>
              <a:rPr lang="es-AR" sz="3000" dirty="0">
                <a:solidFill>
                  <a:schemeClr val="tx1"/>
                </a:solidFill>
              </a:rPr>
              <a:t>Existen factores de salud preexistentes en un ataque cardiaco.?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                			</a:t>
            </a:r>
          </a:p>
          <a:p>
            <a:r>
              <a:rPr lang="es-AR" dirty="0"/>
              <a:t>					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							</a:t>
            </a:r>
            <a:r>
              <a:rPr lang="es-AR" dirty="0">
                <a:solidFill>
                  <a:schemeClr val="tx1"/>
                </a:solidFill>
              </a:rPr>
              <a:t>AUTOR : Masciotra Leandro.</a:t>
            </a:r>
          </a:p>
        </p:txBody>
      </p:sp>
    </p:spTree>
    <p:extLst>
      <p:ext uri="{BB962C8B-B14F-4D97-AF65-F5344CB8AC3E}">
        <p14:creationId xmlns:p14="http://schemas.microsoft.com/office/powerpoint/2010/main" val="10332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550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cuanto mayores enfermedades prevalentes ¿ aumenta el riesgo de un ataque cardiaco 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29"/>
            <a:ext cx="4306146" cy="3523931"/>
          </a:xfrm>
        </p:spPr>
        <p:txBody>
          <a:bodyPr>
            <a:normAutofit fontScale="55000" lnSpcReduction="20000"/>
          </a:bodyPr>
          <a:lstStyle/>
          <a:p>
            <a:r>
              <a:rPr lang="es-AR" sz="2900" dirty="0"/>
              <a:t>Según lo analizado en este grafico.</a:t>
            </a:r>
          </a:p>
          <a:p>
            <a:r>
              <a:rPr lang="es-AR" sz="2900" dirty="0"/>
              <a:t>Vemos que la columna de izquierda a derecha tenemos: </a:t>
            </a:r>
          </a:p>
          <a:p>
            <a:r>
              <a:rPr lang="es-AR" sz="2900" dirty="0"/>
              <a:t>Diabetes- </a:t>
            </a:r>
          </a:p>
          <a:p>
            <a:r>
              <a:rPr lang="es-AR" sz="2900" dirty="0"/>
              <a:t>Diabetes + Fumadores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 Obesos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 Obesos + C Alcohol</a:t>
            </a:r>
          </a:p>
          <a:p>
            <a:r>
              <a:rPr lang="es-AR" sz="2900" dirty="0" err="1"/>
              <a:t>Diab</a:t>
            </a:r>
            <a:r>
              <a:rPr lang="es-AR" sz="2900" dirty="0"/>
              <a:t> + </a:t>
            </a:r>
            <a:r>
              <a:rPr lang="es-AR" sz="2900" dirty="0" err="1"/>
              <a:t>Fum</a:t>
            </a:r>
            <a:r>
              <a:rPr lang="es-AR" sz="2900" dirty="0"/>
              <a:t> +</a:t>
            </a:r>
            <a:r>
              <a:rPr lang="es-AR" sz="2900" dirty="0" err="1"/>
              <a:t>Obe</a:t>
            </a:r>
            <a:r>
              <a:rPr lang="es-AR" sz="2900" dirty="0"/>
              <a:t> + </a:t>
            </a:r>
            <a:r>
              <a:rPr lang="es-AR" sz="2900" dirty="0" err="1"/>
              <a:t>Alcho</a:t>
            </a:r>
            <a:r>
              <a:rPr lang="es-AR" sz="2900" dirty="0"/>
              <a:t> – </a:t>
            </a:r>
            <a:r>
              <a:rPr lang="es-AR" sz="2900" dirty="0" err="1"/>
              <a:t>Ant</a:t>
            </a:r>
            <a:r>
              <a:rPr lang="es-AR" sz="2900" dirty="0"/>
              <a:t>. </a:t>
            </a:r>
            <a:r>
              <a:rPr lang="es-AR" sz="2900" dirty="0" err="1"/>
              <a:t>Card</a:t>
            </a:r>
            <a:endParaRPr lang="es-AR" sz="2900" dirty="0"/>
          </a:p>
          <a:p>
            <a:endParaRPr lang="es-AR" sz="2900" dirty="0"/>
          </a:p>
          <a:p>
            <a:r>
              <a:rPr lang="es-AR" sz="2900" dirty="0"/>
              <a:t>De este análisis se desprende que a mayor a mayor prevalencia mayores riesgos de sufrir un ataque cardiaco.</a:t>
            </a:r>
          </a:p>
          <a:p>
            <a:endParaRPr lang="es-AR" sz="2900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CFD39-6B02-BB7E-0D00-BEA0077B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655" y="2551841"/>
            <a:ext cx="5032124" cy="32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BC2B9-2558-9CCC-B83C-C9133893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>
                <a:solidFill>
                  <a:schemeClr val="tx1"/>
                </a:solidFill>
                <a:latin typeface="+mn-lt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608FD-702F-DD66-0AA9-767E81366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240" y="1825625"/>
            <a:ext cx="7101840" cy="4351338"/>
          </a:xfrm>
        </p:spPr>
        <p:txBody>
          <a:bodyPr>
            <a:noAutofit/>
          </a:bodyPr>
          <a:lstStyle/>
          <a:p>
            <a:r>
              <a:rPr lang="es-AR" sz="4800" dirty="0">
                <a:solidFill>
                  <a:schemeClr val="tx2"/>
                </a:solidFill>
              </a:rPr>
              <a:t>1</a:t>
            </a:r>
            <a:r>
              <a:rPr lang="es-AR" sz="5400" dirty="0">
                <a:solidFill>
                  <a:schemeClr val="tx2"/>
                </a:solidFill>
              </a:rPr>
              <a:t>  </a:t>
            </a:r>
            <a:r>
              <a:rPr lang="es-AR" sz="3200" dirty="0">
                <a:solidFill>
                  <a:schemeClr val="tx2"/>
                </a:solidFill>
              </a:rPr>
              <a:t>Contexto</a:t>
            </a:r>
          </a:p>
          <a:p>
            <a:r>
              <a:rPr lang="es-AR" sz="4800" dirty="0">
                <a:solidFill>
                  <a:schemeClr val="tx2"/>
                </a:solidFill>
              </a:rPr>
              <a:t>2</a:t>
            </a:r>
            <a:r>
              <a:rPr lang="es-AR" sz="5400" dirty="0">
                <a:solidFill>
                  <a:schemeClr val="tx2"/>
                </a:solidFill>
              </a:rPr>
              <a:t>  </a:t>
            </a:r>
            <a:r>
              <a:rPr lang="es-AR" sz="3200" dirty="0">
                <a:solidFill>
                  <a:schemeClr val="tx2"/>
                </a:solidFill>
              </a:rPr>
              <a:t>Hipótesis/Preguntas de interés</a:t>
            </a:r>
          </a:p>
          <a:p>
            <a:r>
              <a:rPr lang="es-AR" sz="4800" dirty="0">
                <a:solidFill>
                  <a:schemeClr val="tx2"/>
                </a:solidFill>
              </a:rPr>
              <a:t>3  </a:t>
            </a:r>
            <a:r>
              <a:rPr lang="es-AR" sz="3200" dirty="0" err="1">
                <a:solidFill>
                  <a:schemeClr val="tx2"/>
                </a:solidFill>
              </a:rPr>
              <a:t>Metadata</a:t>
            </a:r>
            <a:endParaRPr lang="es-AR" sz="3200" dirty="0">
              <a:solidFill>
                <a:schemeClr val="tx2"/>
              </a:solidFill>
            </a:endParaRPr>
          </a:p>
          <a:p>
            <a:r>
              <a:rPr lang="es-AR" sz="4800" dirty="0">
                <a:solidFill>
                  <a:schemeClr val="tx2"/>
                </a:solidFill>
              </a:rPr>
              <a:t>4  </a:t>
            </a:r>
            <a:r>
              <a:rPr lang="es-AR" sz="3200" dirty="0">
                <a:solidFill>
                  <a:schemeClr val="tx2"/>
                </a:solidFill>
              </a:rPr>
              <a:t>Análisis Exploratorio</a:t>
            </a:r>
          </a:p>
          <a:p>
            <a:r>
              <a:rPr lang="es-AR" sz="4800" dirty="0">
                <a:solidFill>
                  <a:schemeClr val="tx2"/>
                </a:solidFill>
              </a:rPr>
              <a:t>5  </a:t>
            </a:r>
            <a:r>
              <a:rPr lang="es-AR" sz="3200" dirty="0" err="1">
                <a:solidFill>
                  <a:schemeClr val="tx2"/>
                </a:solidFill>
              </a:rPr>
              <a:t>Insights</a:t>
            </a:r>
            <a:r>
              <a:rPr lang="es-AR" sz="3200" dirty="0">
                <a:solidFill>
                  <a:schemeClr val="tx2"/>
                </a:solidFill>
              </a:rPr>
              <a:t> y recomendaciones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5B677A1-677F-A24C-6298-3BD9774A6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99" y="1394460"/>
            <a:ext cx="4562823" cy="4351338"/>
          </a:xfrm>
        </p:spPr>
      </p:pic>
    </p:spTree>
    <p:extLst>
      <p:ext uri="{BB962C8B-B14F-4D97-AF65-F5344CB8AC3E}">
        <p14:creationId xmlns:p14="http://schemas.microsoft.com/office/powerpoint/2010/main" val="6006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AE87-7B2C-C89C-B8DC-D5AC436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03850"/>
          </a:xfrm>
        </p:spPr>
        <p:txBody>
          <a:bodyPr/>
          <a:lstStyle/>
          <a:p>
            <a:r>
              <a:rPr lang="es-AR" dirty="0"/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45EEDC-7882-8C7F-D298-207227E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65139"/>
            <a:ext cx="3198812" cy="5935661"/>
          </a:xfrm>
        </p:spPr>
        <p:txBody>
          <a:bodyPr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3600" dirty="0"/>
              <a:t>CONTEXTO Y</a:t>
            </a:r>
          </a:p>
          <a:p>
            <a:r>
              <a:rPr lang="es-AR" sz="3600" b="1" dirty="0"/>
              <a:t>AUDIENCIA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D1C0E0-86F5-E520-2E37-C1AECD4D3C4C}"/>
              </a:ext>
            </a:extLst>
          </p:cNvPr>
          <p:cNvSpPr txBox="1"/>
          <p:nvPr/>
        </p:nvSpPr>
        <p:spPr>
          <a:xfrm>
            <a:off x="4236720" y="929640"/>
            <a:ext cx="6812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CONTEXTO</a:t>
            </a:r>
          </a:p>
          <a:p>
            <a:r>
              <a:rPr lang="es-AR" dirty="0"/>
              <a:t>Cuando una persona sufre de un Ataque cardiaco puede que se deba a algún motivo congénito (de nacimiento).</a:t>
            </a:r>
          </a:p>
          <a:p>
            <a:endParaRPr lang="es-AR" dirty="0"/>
          </a:p>
          <a:p>
            <a:r>
              <a:rPr lang="es-AR" dirty="0"/>
              <a:t>Pero otro motivo suele estar relacionado con problemas de  salud.</a:t>
            </a:r>
          </a:p>
          <a:p>
            <a:endParaRPr lang="es-AR" dirty="0"/>
          </a:p>
          <a:p>
            <a:r>
              <a:rPr lang="es-AR" dirty="0"/>
              <a:t>Mi recomendación se centrara en el análisis de una base de datos de  casos clínicos donde se analizaran los datos prevalentes de pacientes que han pasado por episodios cardiacos y de acuerdo a un sistema de puntos determinar cuales tienen alta probabilidad de sufrir un ataque cardiaco en base a los análisis de distintos factores de salud.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b="1" dirty="0"/>
              <a:t>AUDIENCIA</a:t>
            </a:r>
            <a:r>
              <a:rPr lang="es-AR" dirty="0"/>
              <a:t>:</a:t>
            </a:r>
          </a:p>
          <a:p>
            <a:r>
              <a:rPr lang="es-AR" dirty="0"/>
              <a:t>Este análisis intenta contestar, con evidencia, las preguntas del párrafo anterior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8D09BD7-1B4D-D679-96D0-341F8A6E245B}"/>
              </a:ext>
            </a:extLst>
          </p:cNvPr>
          <p:cNvCxnSpPr>
            <a:cxnSpLocks/>
          </p:cNvCxnSpPr>
          <p:nvPr/>
        </p:nvCxnSpPr>
        <p:spPr>
          <a:xfrm>
            <a:off x="4038600" y="624840"/>
            <a:ext cx="0" cy="576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AE87-7B2C-C89C-B8DC-D5AC436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03850"/>
          </a:xfrm>
        </p:spPr>
        <p:txBody>
          <a:bodyPr/>
          <a:lstStyle/>
          <a:p>
            <a:r>
              <a:rPr lang="es-AR" dirty="0"/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45EEDC-7882-8C7F-D298-207227E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2414"/>
            <a:ext cx="3198812" cy="3253421"/>
          </a:xfrm>
        </p:spPr>
        <p:txBody>
          <a:bodyPr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3600" dirty="0"/>
              <a:t>PREGUNTAS DE </a:t>
            </a:r>
          </a:p>
          <a:p>
            <a:r>
              <a:rPr lang="es-AR" sz="3600" b="1" dirty="0"/>
              <a:t>INTERES 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D1C0E0-86F5-E520-2E37-C1AECD4D3C4C}"/>
              </a:ext>
            </a:extLst>
          </p:cNvPr>
          <p:cNvSpPr txBox="1"/>
          <p:nvPr/>
        </p:nvSpPr>
        <p:spPr>
          <a:xfrm>
            <a:off x="4114800" y="1859339"/>
            <a:ext cx="6812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Preguntas principales</a:t>
            </a:r>
          </a:p>
          <a:p>
            <a:endParaRPr lang="es-A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Existen estudios que nos puedan ayudar a saber el estado de nuestro corazón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algún sexo mas proclive que otro a la hora de sufrir un ataque de corazón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alguna relación con respecto la Edad de las personas a la hora de sufrir un Ataque cardiaco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cuanto mayores enfermedades prevalentes ¿ aumenta el riesgo de un ataque cardiaco ? </a:t>
            </a:r>
          </a:p>
          <a:p>
            <a:endParaRPr lang="es-AR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8DC42CC-CF75-9AD8-E147-906031986D43}"/>
              </a:ext>
            </a:extLst>
          </p:cNvPr>
          <p:cNvCxnSpPr>
            <a:cxnSpLocks/>
          </p:cNvCxnSpPr>
          <p:nvPr/>
        </p:nvCxnSpPr>
        <p:spPr>
          <a:xfrm>
            <a:off x="4038600" y="624840"/>
            <a:ext cx="0" cy="576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A191-EE8C-02CB-97EF-1ACDEE1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92546" cy="1320800"/>
          </a:xfrm>
        </p:spPr>
        <p:txBody>
          <a:bodyPr/>
          <a:lstStyle/>
          <a:p>
            <a:pPr algn="ctr"/>
            <a:r>
              <a:rPr lang="es-AR" b="1" dirty="0"/>
              <a:t>RESUMEN DE METADATA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1F608-781C-0A15-5654-4FD28624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92546" cy="3880773"/>
          </a:xfrm>
        </p:spPr>
        <p:txBody>
          <a:bodyPr/>
          <a:lstStyle/>
          <a:p>
            <a:r>
              <a:rPr lang="es-AR" b="1" dirty="0"/>
              <a:t>Nuestro estudio esta basado en un </a:t>
            </a:r>
            <a:r>
              <a:rPr lang="es-AR" b="1" dirty="0" err="1"/>
              <a:t>DataSet</a:t>
            </a:r>
            <a:r>
              <a:rPr lang="es-AR" b="1" dirty="0"/>
              <a:t> con 8763 registros en donde vamos a analizar las siguientes variables:</a:t>
            </a:r>
          </a:p>
          <a:p>
            <a:endParaRPr lang="es-AR" dirty="0"/>
          </a:p>
          <a:p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64D17D-9A3C-3884-67C6-B47AC97C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1304"/>
              </p:ext>
            </p:extLst>
          </p:nvPr>
        </p:nvGraphicFramePr>
        <p:xfrm>
          <a:off x="677334" y="3088813"/>
          <a:ext cx="9792546" cy="2099095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632091">
                  <a:extLst>
                    <a:ext uri="{9D8B030D-6E8A-4147-A177-3AD203B41FA5}">
                      <a16:colId xmlns:a16="http://schemas.microsoft.com/office/drawing/2014/main" val="1357488985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255685533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652905932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3831944409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883519955"/>
                    </a:ext>
                  </a:extLst>
                </a:gridCol>
                <a:gridCol w="1632091">
                  <a:extLst>
                    <a:ext uri="{9D8B030D-6E8A-4147-A177-3AD203B41FA5}">
                      <a16:colId xmlns:a16="http://schemas.microsoft.com/office/drawing/2014/main" val="1642945175"/>
                    </a:ext>
                  </a:extLst>
                </a:gridCol>
              </a:tblGrid>
              <a:tr h="57596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Presión sanguínea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Pulso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4982"/>
                  </a:ext>
                </a:extLst>
              </a:tr>
              <a:tr h="818935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Tabaquismo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Obesidad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Consumo de 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Dieta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>
                          <a:solidFill>
                            <a:schemeClr val="tx1"/>
                          </a:solidFill>
                        </a:rPr>
                        <a:t>AntecedenteCardiacos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Nivel de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05115"/>
                  </a:ext>
                </a:extLst>
              </a:tr>
              <a:tr h="57596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Actividad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Horas Descanso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Continente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tx1"/>
                          </a:solidFill>
                        </a:rPr>
                        <a:t>Hemisferio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31252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614B8E-BBCB-E8FC-0665-8C34A3EDFDCD}"/>
              </a:ext>
            </a:extLst>
          </p:cNvPr>
          <p:cNvCxnSpPr>
            <a:cxnSpLocks/>
          </p:cNvCxnSpPr>
          <p:nvPr/>
        </p:nvCxnSpPr>
        <p:spPr>
          <a:xfrm>
            <a:off x="7894320" y="5928360"/>
            <a:ext cx="40690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93F2-0273-9DE0-602A-C8DB8EF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8720"/>
            <a:ext cx="11103186" cy="5349240"/>
          </a:xfrm>
        </p:spPr>
        <p:txBody>
          <a:bodyPr>
            <a:normAutofit/>
          </a:bodyPr>
          <a:lstStyle/>
          <a:p>
            <a:pPr algn="ctr"/>
            <a:br>
              <a:rPr lang="es-AR" sz="7200" dirty="0"/>
            </a:br>
            <a:r>
              <a:rPr lang="es-AR" sz="7200" dirty="0"/>
              <a:t>ANÁLISIS </a:t>
            </a:r>
            <a:br>
              <a:rPr lang="es-AR" sz="7200" dirty="0"/>
            </a:br>
            <a:r>
              <a:rPr lang="es-AR" sz="7200" b="1" dirty="0"/>
              <a:t>EXPLORATORIO</a:t>
            </a:r>
          </a:p>
        </p:txBody>
      </p:sp>
    </p:spTree>
    <p:extLst>
      <p:ext uri="{BB962C8B-B14F-4D97-AF65-F5344CB8AC3E}">
        <p14:creationId xmlns:p14="http://schemas.microsoft.com/office/powerpoint/2010/main" val="3934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 Existen estudios que nos puedan ayudar a saber el estado de nuestro corazón ?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8D30AAD-3896-436F-D86A-C3841931D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20" y="2160589"/>
            <a:ext cx="8390084" cy="388077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respuesta es si.</a:t>
            </a:r>
          </a:p>
          <a:p>
            <a:endParaRPr lang="es-AR" dirty="0"/>
          </a:p>
          <a:p>
            <a:r>
              <a:rPr lang="es-AR" dirty="0"/>
              <a:t>Claramente existen estudios que nos ayudan  monitorear patrones que nos revelan el funcionamiento de nuestro corazón.</a:t>
            </a:r>
          </a:p>
          <a:p>
            <a:pPr marL="0" indent="0">
              <a:buNone/>
            </a:pPr>
            <a:r>
              <a:rPr lang="es-AR" dirty="0"/>
              <a:t>      Entre estos patrones encontramos: el pulso, el colesterol, la diabetes,     </a:t>
            </a:r>
          </a:p>
          <a:p>
            <a:pPr marL="0" indent="0">
              <a:buNone/>
            </a:pPr>
            <a:r>
              <a:rPr lang="es-AR" dirty="0"/>
              <a:t>      presión sanguínea.</a:t>
            </a:r>
          </a:p>
          <a:p>
            <a:endParaRPr lang="es-AR" dirty="0"/>
          </a:p>
          <a:p>
            <a:r>
              <a:rPr lang="es-AR" dirty="0"/>
              <a:t>Por otro lado hay hábitos que pueden ayudar a prevenir enfermedades cardiacas como son :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     La dieta, el descanso, el consumo de alcohol, el tabaquismo, etc.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43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BC3A2911-546E-1E71-3478-701A405FD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8" y="1930400"/>
            <a:ext cx="5972434" cy="3880772"/>
          </a:xfrm>
          <a:noFill/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 Hay algún sexo mas proclive que otro a la    </a:t>
            </a:r>
            <a:br>
              <a:rPr lang="es-AR" dirty="0"/>
            </a:br>
            <a:r>
              <a:rPr lang="es-AR" dirty="0"/>
              <a:t>  hora de sufrir un ataque de corazón ?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414" y="2130109"/>
            <a:ext cx="4184035" cy="1908491"/>
          </a:xfrm>
        </p:spPr>
        <p:txBody>
          <a:bodyPr/>
          <a:lstStyle/>
          <a:p>
            <a:r>
              <a:rPr lang="es-AR" dirty="0"/>
              <a:t>Lo que podemos observar es que los hombres que reúnen ciertas características son casi en una relación 3 a 1 mas proclives a sufrir un ataque cardiaco.</a:t>
            </a:r>
          </a:p>
        </p:txBody>
      </p:sp>
    </p:spTree>
    <p:extLst>
      <p:ext uri="{BB962C8B-B14F-4D97-AF65-F5344CB8AC3E}">
        <p14:creationId xmlns:p14="http://schemas.microsoft.com/office/powerpoint/2010/main" val="19063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7C3651-D395-6E61-7499-765F0F59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2118551" y="2497459"/>
            <a:ext cx="258699" cy="230502"/>
          </a:xfrm>
        </p:spPr>
        <p:txBody>
          <a:bodyPr>
            <a:normAutofit fontScale="62500" lnSpcReduction="20000"/>
          </a:bodyPr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EB89E-A94F-62D8-F648-E6E0B5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¿ hay alguna relación con respecto la Edad de las personas a la hora de sufrir un Ataque cardiaco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BCD16-9C73-832D-62CF-D36A399D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414" y="2861629"/>
            <a:ext cx="4184035" cy="1908491"/>
          </a:xfrm>
        </p:spPr>
        <p:txBody>
          <a:bodyPr>
            <a:normAutofit fontScale="62500" lnSpcReduction="20000"/>
          </a:bodyPr>
          <a:lstStyle/>
          <a:p>
            <a:r>
              <a:rPr lang="es-AR" sz="2900" dirty="0"/>
              <a:t>Según nuestra base de datos la edad no es un condicionante prevalente a la  hora de sufrir un ataque cardiaco.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CFD39-6B02-BB7E-0D00-BEA0077B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5" y="2267269"/>
            <a:ext cx="5032124" cy="37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83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543</Words>
  <Application>Microsoft Office PowerPoint</Application>
  <PresentationFormat>Panorámica</PresentationFormat>
  <Paragraphs>97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Ataque Cardiaco</vt:lpstr>
      <vt:lpstr>AGENDA</vt:lpstr>
      <vt:lpstr> </vt:lpstr>
      <vt:lpstr> </vt:lpstr>
      <vt:lpstr>RESUMEN DE METADATA</vt:lpstr>
      <vt:lpstr> ANÁLISIS  EXPLORATORIO</vt:lpstr>
      <vt:lpstr>¿ Existen estudios que nos puedan ayudar a saber el estado de nuestro corazón ?  </vt:lpstr>
      <vt:lpstr>¿ Hay algún sexo mas proclive que otro a la       hora de sufrir un ataque de corazón ? </vt:lpstr>
      <vt:lpstr>¿ hay alguna relación con respecto la Edad de las personas a la hora de sufrir un Ataque cardiaco ?</vt:lpstr>
      <vt:lpstr>A cuanto mayores enfermedades prevalentes ¿ aumenta el riesgo de un ataque cardiaco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Cardiaco</dc:title>
  <dc:creator>Nahuel Masciotra</dc:creator>
  <cp:lastModifiedBy>Nahuel Masciotra</cp:lastModifiedBy>
  <cp:revision>1</cp:revision>
  <dcterms:created xsi:type="dcterms:W3CDTF">2023-12-29T10:48:55Z</dcterms:created>
  <dcterms:modified xsi:type="dcterms:W3CDTF">2023-12-29T13:21:46Z</dcterms:modified>
</cp:coreProperties>
</file>