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63" r:id="rId6"/>
    <p:sldId id="264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DB65-B59A-4041-ABC7-B3FAAF1CCB32}" type="datetimeFigureOut">
              <a:rPr lang="en-US" smtClean="0"/>
              <a:t>3/25/2022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20BEF-608A-4D38-B61A-2D98A42FE9F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E:\BOOK%20HTML\LAB\flower.jpg" TargetMode="External"/><Relationship Id="rId2" Type="http://schemas.openxmlformats.org/officeDocument/2006/relationships/hyperlink" Target="file:///E:\BOOK%20HTML\LAB\a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1368151"/>
          </a:xfrm>
        </p:spPr>
        <p:txBody>
          <a:bodyPr/>
          <a:lstStyle/>
          <a:p>
            <a:r>
              <a:rPr lang="en-US" dirty="0" smtClean="0"/>
              <a:t>1.Link </a:t>
            </a:r>
            <a:r>
              <a:rPr lang="en-US" dirty="0"/>
              <a:t>Tag &amp; Insert Image Tags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84784"/>
            <a:ext cx="8964488" cy="504056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sz="4400" dirty="0"/>
              <a:t>&lt;a </a:t>
            </a:r>
            <a:r>
              <a:rPr lang="en-US" sz="4400" dirty="0" err="1"/>
              <a:t>href</a:t>
            </a:r>
            <a:r>
              <a:rPr lang="en-US" sz="4400" dirty="0"/>
              <a:t>="</a:t>
            </a:r>
            <a:r>
              <a:rPr lang="en-US" sz="4400" u="sng" dirty="0">
                <a:hlinkClick r:id="rId2" action="ppaction://hlinkfile"/>
              </a:rPr>
              <a:t>a.html </a:t>
            </a:r>
            <a:r>
              <a:rPr lang="en-US" sz="4400" dirty="0"/>
              <a:t>"&gt; Click here to view the content of A.html File&lt;/a&gt; &lt;</a:t>
            </a:r>
            <a:r>
              <a:rPr lang="en-US" sz="4400" dirty="0" err="1"/>
              <a:t>hr</a:t>
            </a:r>
            <a:r>
              <a:rPr lang="en-US" sz="4400" dirty="0" smtClean="0"/>
              <a:t>&gt;</a:t>
            </a:r>
          </a:p>
          <a:p>
            <a:r>
              <a:rPr lang="en-US" sz="4400" dirty="0"/>
              <a:t>&lt;HR SIZE=10 WIDTH="100%"&gt; </a:t>
            </a:r>
            <a:endParaRPr lang="en-US" sz="4400" dirty="0"/>
          </a:p>
          <a:p>
            <a:r>
              <a:rPr lang="en-US" sz="4400" dirty="0"/>
              <a:t>&lt;</a:t>
            </a:r>
            <a:r>
              <a:rPr lang="en-US" sz="4400" dirty="0" err="1"/>
              <a:t>img</a:t>
            </a:r>
            <a:r>
              <a:rPr lang="en-US" sz="4400" dirty="0"/>
              <a:t> </a:t>
            </a:r>
            <a:r>
              <a:rPr lang="en-US" sz="4400" dirty="0" err="1"/>
              <a:t>src</a:t>
            </a:r>
            <a:r>
              <a:rPr lang="en-US" sz="4400" dirty="0"/>
              <a:t>="</a:t>
            </a:r>
            <a:r>
              <a:rPr lang="en-US" sz="4400" u="sng" dirty="0">
                <a:hlinkClick r:id="rId3" action="ppaction://hlinkfile"/>
              </a:rPr>
              <a:t>flower.jpg</a:t>
            </a:r>
            <a:r>
              <a:rPr lang="en-US" sz="4400" dirty="0"/>
              <a:t>" width="32" height="32" align="bottom"/&gt;&lt;/a&gt; &lt;</a:t>
            </a:r>
            <a:r>
              <a:rPr lang="en-US" sz="4400" dirty="0" err="1"/>
              <a:t>hr</a:t>
            </a:r>
            <a:r>
              <a:rPr lang="en-US" sz="4400" dirty="0"/>
              <a:t>&gt; </a:t>
            </a:r>
            <a:endParaRPr lang="en-US" sz="4400" dirty="0" smtClean="0"/>
          </a:p>
          <a:p>
            <a:r>
              <a:rPr lang="en-US" sz="4400" dirty="0" smtClean="0"/>
              <a:t> 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188641"/>
            <a:ext cx="8350696" cy="1224135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5.</a:t>
            </a:r>
            <a:r>
              <a:rPr lang="x-none" b="1" smtClean="0"/>
              <a:t>To  </a:t>
            </a:r>
            <a:r>
              <a:rPr lang="x-none" b="1"/>
              <a:t>Print a Text with different Colour &amp; Font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784976" cy="4968552"/>
          </a:xfrm>
        </p:spPr>
        <p:txBody>
          <a:bodyPr>
            <a:normAutofit fontScale="77500" lnSpcReduction="20000"/>
          </a:bodyPr>
          <a:lstStyle/>
          <a:p>
            <a:r>
              <a:rPr lang="en-US" sz="3500" b="1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face="</a:t>
            </a:r>
            <a:r>
              <a:rPr lang="en-US" sz="3500" b="1" dirty="0" err="1">
                <a:solidFill>
                  <a:schemeClr val="tx1"/>
                </a:solidFill>
              </a:rPr>
              <a:t>arial</a:t>
            </a:r>
            <a:r>
              <a:rPr lang="en-US" sz="3500" b="1" dirty="0">
                <a:solidFill>
                  <a:schemeClr val="tx1"/>
                </a:solidFill>
              </a:rPr>
              <a:t>" size="1" color="blue"&gt;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size="2" color="cyan"&gt;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size="3" color="red"&gt;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 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size="4" color="yellow"&gt;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size="5" color="green"&gt;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 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size="6" color="brown"&gt;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 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size="7" color="pink"&gt;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 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&lt;font size="20" color="gray"&gt; WELCOME &lt;/font&gt; &lt;</a:t>
            </a:r>
            <a:r>
              <a:rPr lang="en-US" sz="3500" b="1" dirty="0" err="1">
                <a:solidFill>
                  <a:schemeClr val="tx1"/>
                </a:solidFill>
              </a:rPr>
              <a:t>br</a:t>
            </a:r>
            <a:r>
              <a:rPr lang="en-US" sz="3500" b="1" dirty="0">
                <a:solidFill>
                  <a:schemeClr val="tx1"/>
                </a:solidFill>
              </a:rPr>
              <a:t>&gt; </a:t>
            </a:r>
          </a:p>
          <a:p>
            <a:r>
              <a:rPr lang="en-US" sz="3500" b="1" dirty="0">
                <a:solidFill>
                  <a:schemeClr val="tx1"/>
                </a:solidFill>
              </a:rPr>
              <a:t>&lt;/body&gt;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20882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2</a:t>
            </a:r>
            <a:r>
              <a:rPr lang="x-none" b="1" smtClean="0"/>
              <a:t>. </a:t>
            </a:r>
            <a:r>
              <a:rPr lang="x-none" b="1"/>
              <a:t>Frames</a:t>
            </a:r>
            <a:r>
              <a:rPr lang="en-US" b="1" dirty="0"/>
              <a:t/>
            </a:r>
            <a:br>
              <a:rPr lang="en-US" b="1" dirty="0"/>
            </a:br>
            <a:r>
              <a:rPr lang="x-none" b="1"/>
              <a:t>First Create 2 HTML  [ FILES  1. A.html  &amp; B.html ]</a:t>
            </a:r>
            <a:r>
              <a:rPr lang="en-US" b="1" dirty="0"/>
              <a:t/>
            </a:r>
            <a:br>
              <a:rPr lang="en-US" b="1" dirty="0"/>
            </a:br>
            <a:r>
              <a:rPr lang="x-none" b="1"/>
              <a:t>&lt;!A.html File -- 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367240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&lt;</a:t>
            </a:r>
            <a:r>
              <a:rPr lang="en-US" dirty="0"/>
              <a:t>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&lt;h1&gt;A.html  file&lt;/h1&gt;</a:t>
            </a:r>
          </a:p>
          <a:p>
            <a:r>
              <a:rPr lang="en-US" dirty="0"/>
              <a:t>&lt;title&gt;  &lt;/title&gt;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 This is the content of A.HTML File&lt;/p&gt;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2232247"/>
          </a:xfrm>
        </p:spPr>
        <p:txBody>
          <a:bodyPr>
            <a:normAutofit/>
          </a:bodyPr>
          <a:lstStyle/>
          <a:p>
            <a:r>
              <a:rPr lang="en-GB" dirty="0"/>
              <a:t>What are </a:t>
            </a:r>
            <a:r>
              <a:rPr lang="en-GB" dirty="0" smtClean="0"/>
              <a:t>HTML Coding</a:t>
            </a:r>
            <a:r>
              <a:rPr lang="en-GB" dirty="0"/>
              <a:t>?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628800"/>
            <a:ext cx="8784976" cy="4010000"/>
          </a:xfrm>
        </p:spPr>
        <p:txBody>
          <a:bodyPr>
            <a:noAutofit/>
          </a:bodyPr>
          <a:lstStyle/>
          <a:p>
            <a:r>
              <a:rPr lang="en-GB" sz="6000" dirty="0" smtClean="0"/>
              <a:t>Hypertext Mark-up </a:t>
            </a:r>
            <a:r>
              <a:rPr lang="en-GB" sz="6000" dirty="0"/>
              <a:t>Language (HTML) is the coding that aids browsers in reading online</a:t>
            </a:r>
          </a:p>
          <a:p>
            <a:r>
              <a:rPr lang="en-GB" sz="6000" dirty="0"/>
              <a:t>documents.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8846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828925"/>
            <a:ext cx="6105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66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23950"/>
            <a:ext cx="85725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257300"/>
            <a:ext cx="82677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80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728191"/>
          </a:xfrm>
        </p:spPr>
        <p:txBody>
          <a:bodyPr/>
          <a:lstStyle/>
          <a:p>
            <a:r>
              <a:rPr lang="x-none" b="1"/>
              <a:t>&lt;!B.html File -- &gt;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00808"/>
            <a:ext cx="6400800" cy="393799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chemeClr val="tx1"/>
                </a:solidFill>
              </a:rPr>
              <a:t>html&gt;</a:t>
            </a:r>
          </a:p>
          <a:p>
            <a:r>
              <a:rPr lang="en-US" dirty="0">
                <a:solidFill>
                  <a:schemeClr val="tx1"/>
                </a:solidFill>
              </a:rPr>
              <a:t>&lt;head&gt;</a:t>
            </a:r>
          </a:p>
          <a:p>
            <a:r>
              <a:rPr lang="en-US" dirty="0">
                <a:solidFill>
                  <a:schemeClr val="tx1"/>
                </a:solidFill>
              </a:rPr>
              <a:t>&lt;h1&gt;B.html  file&lt;/h1&gt;</a:t>
            </a:r>
          </a:p>
          <a:p>
            <a:r>
              <a:rPr lang="en-US" dirty="0">
                <a:solidFill>
                  <a:schemeClr val="tx1"/>
                </a:solidFill>
              </a:rPr>
              <a:t>&lt;title&gt;  &lt;/title&gt; &lt;/head&gt;</a:t>
            </a:r>
          </a:p>
          <a:p>
            <a:r>
              <a:rPr lang="en-US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dirty="0">
                <a:solidFill>
                  <a:schemeClr val="tx1"/>
                </a:solidFill>
              </a:rPr>
              <a:t>&lt;p&gt; This is the content of B.HTML File&lt;/p&gt;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&lt;/body&gt;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&lt;HTML&gt;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548681"/>
            <a:ext cx="8278688" cy="230425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3.</a:t>
            </a:r>
            <a:r>
              <a:rPr lang="x-none" b="1" smtClean="0"/>
              <a:t>Order </a:t>
            </a:r>
            <a:r>
              <a:rPr lang="x-none" b="1"/>
              <a:t>List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&lt;!-- A Program to illustrate Order List tag --&gt;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348880"/>
            <a:ext cx="8424936" cy="345638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&lt;</a:t>
            </a:r>
            <a:r>
              <a:rPr lang="en-US" sz="2800" b="1" dirty="0" err="1">
                <a:solidFill>
                  <a:schemeClr val="tx1"/>
                </a:solidFill>
              </a:rPr>
              <a:t>ol</a:t>
            </a:r>
            <a:r>
              <a:rPr lang="en-US" sz="28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&lt;li&gt;Apples&lt;/li&gt;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&lt;li&gt;Bananas&lt;/li&gt;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&lt;li&gt;Lemons&lt;/li</a:t>
            </a:r>
            <a:r>
              <a:rPr lang="en-US" sz="2800" b="1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.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&lt;/</a:t>
            </a:r>
            <a:r>
              <a:rPr lang="en-US" sz="2800" b="1" dirty="0" err="1">
                <a:solidFill>
                  <a:schemeClr val="tx1"/>
                </a:solidFill>
              </a:rPr>
              <a:t>ol</a:t>
            </a:r>
            <a:r>
              <a:rPr lang="en-US" sz="28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&lt;/body&gt;</a:t>
            </a: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0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"/>
            <a:ext cx="8784976" cy="11247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4</a:t>
            </a:r>
            <a:r>
              <a:rPr lang="x-none" b="1" smtClean="0"/>
              <a:t>.Tables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9144000" cy="616530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&lt;body&gt;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&lt;table border="1"&gt;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&gt;Name&lt;/</a:t>
            </a:r>
            <a:r>
              <a:rPr lang="en-US" b="1" dirty="0" err="1">
                <a:solidFill>
                  <a:schemeClr val="tx1"/>
                </a:solidFill>
              </a:rPr>
              <a:t>th</a:t>
            </a:r>
            <a:r>
              <a:rPr lang="en-US" b="1" dirty="0" smtClean="0">
                <a:solidFill>
                  <a:schemeClr val="tx1"/>
                </a:solidFill>
              </a:rPr>
              <a:t>&gt;&lt;</a:t>
            </a:r>
            <a:r>
              <a:rPr lang="en-US" b="1" dirty="0" err="1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&gt;Rank&lt;/</a:t>
            </a:r>
            <a:r>
              <a:rPr lang="en-US" b="1" dirty="0" err="1">
                <a:solidFill>
                  <a:schemeClr val="tx1"/>
                </a:solidFill>
              </a:rPr>
              <a:t>th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&lt;td&gt;Messy&lt;/td</a:t>
            </a:r>
            <a:r>
              <a:rPr lang="en-US" b="1" dirty="0" smtClean="0">
                <a:solidFill>
                  <a:schemeClr val="tx1"/>
                </a:solidFill>
              </a:rPr>
              <a:t>&gt;&lt;</a:t>
            </a:r>
            <a:r>
              <a:rPr lang="en-US" b="1" dirty="0">
                <a:solidFill>
                  <a:schemeClr val="tx1"/>
                </a:solidFill>
              </a:rPr>
              <a:t>td&gt;1&lt;/td&gt;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&lt;td&gt;</a:t>
            </a:r>
            <a:r>
              <a:rPr lang="en-US" b="1" dirty="0" err="1">
                <a:solidFill>
                  <a:schemeClr val="tx1"/>
                </a:solidFill>
              </a:rPr>
              <a:t>Neymar</a:t>
            </a:r>
            <a:r>
              <a:rPr lang="en-US" b="1" dirty="0">
                <a:solidFill>
                  <a:schemeClr val="tx1"/>
                </a:solidFill>
              </a:rPr>
              <a:t>&lt;/td</a:t>
            </a:r>
            <a:r>
              <a:rPr lang="en-US" b="1" dirty="0" smtClean="0">
                <a:solidFill>
                  <a:schemeClr val="tx1"/>
                </a:solidFill>
              </a:rPr>
              <a:t>&gt;&lt;</a:t>
            </a:r>
            <a:r>
              <a:rPr lang="en-US" b="1" dirty="0">
                <a:solidFill>
                  <a:schemeClr val="tx1"/>
                </a:solidFill>
              </a:rPr>
              <a:t>td&gt;2&lt;/td&gt;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&lt;td&gt;&amp;</a:t>
            </a:r>
            <a:r>
              <a:rPr lang="en-US" b="1" dirty="0" err="1">
                <a:solidFill>
                  <a:schemeClr val="tx1"/>
                </a:solidFill>
              </a:rPr>
              <a:t>nbsp</a:t>
            </a:r>
            <a:r>
              <a:rPr lang="en-US" b="1" dirty="0">
                <a:solidFill>
                  <a:schemeClr val="tx1"/>
                </a:solidFill>
              </a:rPr>
              <a:t>;&lt;/td&gt;&lt;td&gt;&amp;</a:t>
            </a:r>
            <a:r>
              <a:rPr lang="en-US" b="1" dirty="0" err="1">
                <a:solidFill>
                  <a:schemeClr val="tx1"/>
                </a:solidFill>
              </a:rPr>
              <a:t>nbsp</a:t>
            </a:r>
            <a:r>
              <a:rPr lang="en-US" b="1" dirty="0">
                <a:solidFill>
                  <a:schemeClr val="tx1"/>
                </a:solidFill>
              </a:rPr>
              <a:t>;&lt;/td&gt;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</a:t>
            </a:r>
            <a:r>
              <a:rPr lang="en-US" b="1" dirty="0" err="1">
                <a:solidFill>
                  <a:schemeClr val="tx1"/>
                </a:solidFill>
              </a:rPr>
              <a:t>tr</a:t>
            </a:r>
            <a:r>
              <a:rPr lang="en-US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b="1" dirty="0">
                <a:solidFill>
                  <a:schemeClr val="tx1"/>
                </a:solidFill>
              </a:rPr>
              <a:t>&lt;/table&gt;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1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440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1.Link Tag &amp; Insert Image Tags</vt:lpstr>
      <vt:lpstr>2. Frames First Create 2 HTML  [ FILES  1. A.html  &amp; B.html ] &lt;!A.html File -- &gt; </vt:lpstr>
      <vt:lpstr>What are HTML Coding? </vt:lpstr>
      <vt:lpstr>PowerPoint Presentation</vt:lpstr>
      <vt:lpstr>PowerPoint Presentation</vt:lpstr>
      <vt:lpstr>PowerPoint Presentation</vt:lpstr>
      <vt:lpstr>&lt;!B.html File -- &gt; </vt:lpstr>
      <vt:lpstr>3.Order List &lt;!-- A Program to illustrate Order List tag --&gt; </vt:lpstr>
      <vt:lpstr>4.Tables </vt:lpstr>
      <vt:lpstr>5.To  Print a Text with different Colour &amp; Font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assment</dc:title>
  <dc:creator>Moodle</dc:creator>
  <cp:lastModifiedBy>Gods Love</cp:lastModifiedBy>
  <cp:revision>13</cp:revision>
  <dcterms:created xsi:type="dcterms:W3CDTF">2017-08-29T03:12:07Z</dcterms:created>
  <dcterms:modified xsi:type="dcterms:W3CDTF">2022-03-25T07:27:09Z</dcterms:modified>
</cp:coreProperties>
</file>